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6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35F5DD1-0444-48DE-8B76-5188828DBA55}">
  <a:tblStyle styleId="{135F5DD1-0444-48DE-8B76-5188828DBA55}"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1500" y="5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image1.png>
</file>

<file path=ppt/media/image10.jpg>
</file>

<file path=ppt/media/image11.jpg>
</file>

<file path=ppt/media/image12.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9pPr>
          </a:lstStyle>
          <a:p>
            <a:endParaRPr/>
          </a:p>
        </p:txBody>
      </p:sp>
      <p:sp>
        <p:nvSpPr>
          <p:cNvPr id="4" name="Google Shape;4;n"/>
          <p:cNvSpPr txBox="1">
            <a:spLocks noGrp="1"/>
          </p:cNvSpPr>
          <p:nvPr>
            <p:ph type="dt" idx="10"/>
          </p:nvPr>
        </p:nvSpPr>
        <p:spPr>
          <a:xfrm>
            <a:off x="3886200"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6800"/>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1"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2pPr>
            <a:lvl3pPr marR="0" lvl="2"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3pPr>
            <a:lvl4pPr marR="0" lvl="3"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4pPr>
            <a:lvl5pPr marR="0" lvl="4"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5pPr>
            <a:lvl6pPr marR="0" lvl="5"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6pPr>
            <a:lvl7pPr marR="0" lvl="6"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7pPr>
            <a:lvl8pPr marR="0" lvl="7"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8pPr>
            <a:lvl9pPr marR="0" lvl="8" algn="l" rtl="0">
              <a:lnSpc>
                <a:spcPct val="100000"/>
              </a:lnSpc>
              <a:spcBef>
                <a:spcPts val="0"/>
              </a:spcBef>
              <a:spcAft>
                <a:spcPts val="0"/>
              </a:spcAft>
              <a:buClr>
                <a:srgbClr val="000000"/>
              </a:buClr>
              <a:buSzPts val="1400"/>
              <a:buFont typeface="Arial"/>
              <a:buNone/>
              <a:defRPr sz="2400" b="1" i="0" u="none" strike="noStrike" cap="none">
                <a:solidFill>
                  <a:schemeClr val="dk1"/>
                </a:solidFill>
                <a:latin typeface="Times New Roman"/>
                <a:ea typeface="Times New Roman"/>
                <a:cs typeface="Times New Roman"/>
                <a:sym typeface="Times New Roman"/>
              </a:defRPr>
            </a:lvl9pPr>
          </a:lstStyle>
          <a:p>
            <a:endParaRPr/>
          </a:p>
        </p:txBody>
      </p:sp>
      <p:sp>
        <p:nvSpPr>
          <p:cNvPr id="8" name="Google Shape;8;n"/>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1" i="0" u="none" strike="noStrike" cap="none">
                <a:solidFill>
                  <a:schemeClr val="dk1"/>
                </a:solidFill>
                <a:latin typeface="Times New Roman"/>
                <a:ea typeface="Times New Roman"/>
                <a:cs typeface="Times New Roman"/>
                <a:sym typeface="Times New Roman"/>
              </a:rPr>
              <a:t>‹#›</a:t>
            </a:fld>
            <a:endParaRPr sz="1200" b="1" i="0" u="none" strike="noStrike" cap="none">
              <a:solidFill>
                <a:schemeClr val="dk1"/>
              </a:solidFill>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86" name="Google Shape;86;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50" name="Google Shape;150;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57" name="Google Shape;157;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64" name="Google Shape;164;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71" name="Google Shape;171;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78" name="Google Shape;178;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91" name="Google Shape;191;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97" name="Google Shape;197;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05" name="Google Shape;205;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12" name="Google Shape;212;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18" name="Google Shape;218;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93" name="Google Shape;93;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2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24" name="Google Shape;224;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2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30" name="Google Shape;230;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2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36" name="Google Shape;236;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2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42" name="Google Shape;242;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50" name="Google Shape;250;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57" name="Google Shape;257;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64" name="Google Shape;264;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2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71" name="Google Shape;271;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2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78" name="Google Shape;278;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2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85" name="Google Shape;285;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02" name="Google Shape;102;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3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92" name="Google Shape;292;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3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99" name="Google Shape;299;p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3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06" name="Google Shape;306;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3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14" name="Google Shape;314;p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3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21" name="Google Shape;321;p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3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28" name="Google Shape;328;p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3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34" name="Google Shape;334;p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p3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40" name="Google Shape;340;p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3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46" name="Google Shape;346;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3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56" name="Google Shape;356;p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08" name="Google Shape;108;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4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63" name="Google Shape;363;p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4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70" name="Google Shape;370;p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4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77" name="Google Shape;377;p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p4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84" name="Google Shape;384;p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4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91" name="Google Shape;391;p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p4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398" name="Google Shape;398;p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4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06" name="Google Shape;406;p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4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13" name="Google Shape;413;p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p4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21" name="Google Shape;421;p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4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29" name="Google Shape;429;p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15" name="Google Shape;115;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p5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37" name="Google Shape;437;p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p5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45" name="Google Shape;445;p5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p5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53" name="Google Shape;453;p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p5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62" name="Google Shape;462;p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5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70" name="Google Shape;470;p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p5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79" name="Google Shape;479;p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p5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87" name="Google Shape;487;p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p5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494" name="Google Shape;494;p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p5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00" name="Google Shape;500;p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5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07" name="Google Shape;507;p5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22" name="Google Shape;122;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p6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14" name="Google Shape;514;p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p6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21" name="Google Shape;521;p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p6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28" name="Google Shape;528;p6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p6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35" name="Google Shape;535;p6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p6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42" name="Google Shape;542;p6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p6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49" name="Google Shape;549;p6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p6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56" name="Google Shape;556;p6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6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63" name="Google Shape;563;p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29" name="Google Shape;129;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36" name="Google Shape;136;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43" name="Google Shape;143;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7" name="Google Shape;17;p2"/>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lt1"/>
              </a:buClr>
              <a:buSzPts val="1800"/>
              <a:buChar char="•"/>
              <a:defRPr/>
            </a:lvl1pPr>
            <a:lvl2pPr marL="914400" lvl="1" indent="-342900" algn="l">
              <a:lnSpc>
                <a:spcPct val="100000"/>
              </a:lnSpc>
              <a:spcBef>
                <a:spcPts val="360"/>
              </a:spcBef>
              <a:spcAft>
                <a:spcPts val="0"/>
              </a:spcAft>
              <a:buClr>
                <a:schemeClr val="lt1"/>
              </a:buClr>
              <a:buSzPts val="1800"/>
              <a:buChar char="–"/>
              <a:defRPr/>
            </a:lvl2pPr>
            <a:lvl3pPr marL="1371600" lvl="2" indent="-342900" algn="l">
              <a:lnSpc>
                <a:spcPct val="100000"/>
              </a:lnSpc>
              <a:spcBef>
                <a:spcPts val="360"/>
              </a:spcBef>
              <a:spcAft>
                <a:spcPts val="0"/>
              </a:spcAft>
              <a:buClr>
                <a:schemeClr val="lt1"/>
              </a:buClr>
              <a:buSzPts val="1800"/>
              <a:buChar char="•"/>
              <a:defRPr/>
            </a:lvl3pPr>
            <a:lvl4pPr marL="1828800" lvl="3" indent="-342900" algn="l">
              <a:lnSpc>
                <a:spcPct val="100000"/>
              </a:lnSpc>
              <a:spcBef>
                <a:spcPts val="360"/>
              </a:spcBef>
              <a:spcAft>
                <a:spcPts val="0"/>
              </a:spcAft>
              <a:buClr>
                <a:schemeClr val="lt1"/>
              </a:buClr>
              <a:buSzPts val="1800"/>
              <a:buChar char="–"/>
              <a:defRPr/>
            </a:lvl4pPr>
            <a:lvl5pPr marL="2286000" lvl="4" indent="-342900" algn="l">
              <a:lnSpc>
                <a:spcPct val="100000"/>
              </a:lnSpc>
              <a:spcBef>
                <a:spcPts val="360"/>
              </a:spcBef>
              <a:spcAft>
                <a:spcPts val="0"/>
              </a:spcAft>
              <a:buClr>
                <a:schemeClr val="lt1"/>
              </a:buClr>
              <a:buSzPts val="1800"/>
              <a:buChar char="»"/>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18" name="Google Shape;18;p2"/>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2514600" y="152400"/>
            <a:ext cx="4114800" cy="77724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lt1"/>
              </a:buClr>
              <a:buSzPts val="1800"/>
              <a:buChar char="•"/>
              <a:defRPr/>
            </a:lvl1pPr>
            <a:lvl2pPr marL="914400" lvl="1" indent="-342900" algn="l">
              <a:lnSpc>
                <a:spcPct val="100000"/>
              </a:lnSpc>
              <a:spcBef>
                <a:spcPts val="360"/>
              </a:spcBef>
              <a:spcAft>
                <a:spcPts val="0"/>
              </a:spcAft>
              <a:buClr>
                <a:schemeClr val="lt1"/>
              </a:buClr>
              <a:buSzPts val="1800"/>
              <a:buChar char="–"/>
              <a:defRPr/>
            </a:lvl2pPr>
            <a:lvl3pPr marL="1371600" lvl="2" indent="-342900" algn="l">
              <a:lnSpc>
                <a:spcPct val="100000"/>
              </a:lnSpc>
              <a:spcBef>
                <a:spcPts val="360"/>
              </a:spcBef>
              <a:spcAft>
                <a:spcPts val="0"/>
              </a:spcAft>
              <a:buClr>
                <a:schemeClr val="lt1"/>
              </a:buClr>
              <a:buSzPts val="1800"/>
              <a:buChar char="•"/>
              <a:defRPr/>
            </a:lvl3pPr>
            <a:lvl4pPr marL="1828800" lvl="3" indent="-342900" algn="l">
              <a:lnSpc>
                <a:spcPct val="100000"/>
              </a:lnSpc>
              <a:spcBef>
                <a:spcPts val="360"/>
              </a:spcBef>
              <a:spcAft>
                <a:spcPts val="0"/>
              </a:spcAft>
              <a:buClr>
                <a:schemeClr val="lt1"/>
              </a:buClr>
              <a:buSzPts val="1800"/>
              <a:buChar char="–"/>
              <a:defRPr/>
            </a:lvl4pPr>
            <a:lvl5pPr marL="2286000" lvl="4" indent="-342900" algn="l">
              <a:lnSpc>
                <a:spcPct val="100000"/>
              </a:lnSpc>
              <a:spcBef>
                <a:spcPts val="360"/>
              </a:spcBef>
              <a:spcAft>
                <a:spcPts val="0"/>
              </a:spcAft>
              <a:buClr>
                <a:schemeClr val="lt1"/>
              </a:buClr>
              <a:buSzPts val="1800"/>
              <a:buChar char="»"/>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75" name="Google Shape;75;p11"/>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743450" y="2381250"/>
            <a:ext cx="5486400" cy="1943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781050" y="514350"/>
            <a:ext cx="5486400" cy="56769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lt1"/>
              </a:buClr>
              <a:buSzPts val="1800"/>
              <a:buChar char="•"/>
              <a:defRPr/>
            </a:lvl1pPr>
            <a:lvl2pPr marL="914400" lvl="1" indent="-342900" algn="l">
              <a:lnSpc>
                <a:spcPct val="100000"/>
              </a:lnSpc>
              <a:spcBef>
                <a:spcPts val="360"/>
              </a:spcBef>
              <a:spcAft>
                <a:spcPts val="0"/>
              </a:spcAft>
              <a:buClr>
                <a:schemeClr val="lt1"/>
              </a:buClr>
              <a:buSzPts val="1800"/>
              <a:buChar char="–"/>
              <a:defRPr/>
            </a:lvl2pPr>
            <a:lvl3pPr marL="1371600" lvl="2" indent="-342900" algn="l">
              <a:lnSpc>
                <a:spcPct val="100000"/>
              </a:lnSpc>
              <a:spcBef>
                <a:spcPts val="360"/>
              </a:spcBef>
              <a:spcAft>
                <a:spcPts val="0"/>
              </a:spcAft>
              <a:buClr>
                <a:schemeClr val="lt1"/>
              </a:buClr>
              <a:buSzPts val="1800"/>
              <a:buChar char="•"/>
              <a:defRPr/>
            </a:lvl3pPr>
            <a:lvl4pPr marL="1828800" lvl="3" indent="-342900" algn="l">
              <a:lnSpc>
                <a:spcPct val="100000"/>
              </a:lnSpc>
              <a:spcBef>
                <a:spcPts val="360"/>
              </a:spcBef>
              <a:spcAft>
                <a:spcPts val="0"/>
              </a:spcAft>
              <a:buClr>
                <a:schemeClr val="lt1"/>
              </a:buClr>
              <a:buSzPts val="1800"/>
              <a:buChar char="–"/>
              <a:defRPr/>
            </a:lvl4pPr>
            <a:lvl5pPr marL="2286000" lvl="4" indent="-342900" algn="l">
              <a:lnSpc>
                <a:spcPct val="100000"/>
              </a:lnSpc>
              <a:spcBef>
                <a:spcPts val="360"/>
              </a:spcBef>
              <a:spcAft>
                <a:spcPts val="0"/>
              </a:spcAft>
              <a:buClr>
                <a:schemeClr val="lt1"/>
              </a:buClr>
              <a:buSzPts val="1800"/>
              <a:buChar char="»"/>
              <a:defRPr/>
            </a:lvl5pPr>
            <a:lvl6pPr marL="2743200" lvl="5" indent="-342900" algn="l">
              <a:lnSpc>
                <a:spcPct val="100000"/>
              </a:lnSpc>
              <a:spcBef>
                <a:spcPts val="360"/>
              </a:spcBef>
              <a:spcAft>
                <a:spcPts val="0"/>
              </a:spcAft>
              <a:buClr>
                <a:schemeClr val="lt1"/>
              </a:buClr>
              <a:buSzPts val="1800"/>
              <a:buChar char="»"/>
              <a:defRPr/>
            </a:lvl6pPr>
            <a:lvl7pPr marL="3200400" lvl="6" indent="-342900" algn="l">
              <a:lnSpc>
                <a:spcPct val="100000"/>
              </a:lnSpc>
              <a:spcBef>
                <a:spcPts val="360"/>
              </a:spcBef>
              <a:spcAft>
                <a:spcPts val="0"/>
              </a:spcAft>
              <a:buClr>
                <a:schemeClr val="lt1"/>
              </a:buClr>
              <a:buSzPts val="1800"/>
              <a:buChar char="»"/>
              <a:defRPr/>
            </a:lvl7pPr>
            <a:lvl8pPr marL="3657600" lvl="7" indent="-342900" algn="l">
              <a:lnSpc>
                <a:spcPct val="100000"/>
              </a:lnSpc>
              <a:spcBef>
                <a:spcPts val="360"/>
              </a:spcBef>
              <a:spcAft>
                <a:spcPts val="0"/>
              </a:spcAft>
              <a:buClr>
                <a:schemeClr val="lt1"/>
              </a:buClr>
              <a:buSzPts val="1800"/>
              <a:buChar char="»"/>
              <a:defRPr/>
            </a:lvl8pPr>
            <a:lvl9pPr marL="4114800" lvl="8" indent="-342900" algn="l">
              <a:lnSpc>
                <a:spcPct val="100000"/>
              </a:lnSpc>
              <a:spcBef>
                <a:spcPts val="360"/>
              </a:spcBef>
              <a:spcAft>
                <a:spcPts val="0"/>
              </a:spcAft>
              <a:buClr>
                <a:schemeClr val="lt1"/>
              </a:buClr>
              <a:buSzPts val="1800"/>
              <a:buChar char="»"/>
              <a:defRPr/>
            </a:lvl9pPr>
          </a:lstStyle>
          <a:p>
            <a:endParaRPr/>
          </a:p>
        </p:txBody>
      </p:sp>
      <p:sp>
        <p:nvSpPr>
          <p:cNvPr id="81" name="Google Shape;81;p12"/>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
        <p:cNvGrpSpPr/>
        <p:nvPr/>
      </p:nvGrpSpPr>
      <p:grpSpPr>
        <a:xfrm>
          <a:off x="0" y="0"/>
          <a:ext cx="0" cy="0"/>
          <a:chOff x="0" y="0"/>
          <a:chExt cx="0" cy="0"/>
        </a:xfrm>
      </p:grpSpPr>
      <p:sp>
        <p:nvSpPr>
          <p:cNvPr id="22" name="Google Shape;22;p3"/>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
        <p:cNvGrpSpPr/>
        <p:nvPr/>
      </p:nvGrpSpPr>
      <p:grpSpPr>
        <a:xfrm>
          <a:off x="0" y="0"/>
          <a:ext cx="0" cy="0"/>
          <a:chOff x="0" y="0"/>
          <a:chExt cx="0" cy="0"/>
        </a:xfrm>
      </p:grpSpPr>
      <p:sp>
        <p:nvSpPr>
          <p:cNvPr id="26" name="Google Shape;26;p4"/>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7" name="Google Shape;27;p4"/>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640"/>
              </a:spcBef>
              <a:spcAft>
                <a:spcPts val="0"/>
              </a:spcAft>
              <a:buClr>
                <a:schemeClr val="lt1"/>
              </a:buClr>
              <a:buSzPts val="3200"/>
              <a:buFont typeface="Times New Roman"/>
              <a:buNone/>
              <a:defRPr/>
            </a:lvl1pPr>
            <a:lvl2pPr lvl="1" algn="ctr">
              <a:lnSpc>
                <a:spcPct val="100000"/>
              </a:lnSpc>
              <a:spcBef>
                <a:spcPts val="560"/>
              </a:spcBef>
              <a:spcAft>
                <a:spcPts val="0"/>
              </a:spcAft>
              <a:buClr>
                <a:schemeClr val="lt1"/>
              </a:buClr>
              <a:buSzPts val="2800"/>
              <a:buFont typeface="Times New Roman"/>
              <a:buNone/>
              <a:defRPr/>
            </a:lvl2pPr>
            <a:lvl3pPr lvl="2" algn="ctr">
              <a:lnSpc>
                <a:spcPct val="100000"/>
              </a:lnSpc>
              <a:spcBef>
                <a:spcPts val="480"/>
              </a:spcBef>
              <a:spcAft>
                <a:spcPts val="0"/>
              </a:spcAft>
              <a:buClr>
                <a:schemeClr val="lt1"/>
              </a:buClr>
              <a:buSzPts val="2400"/>
              <a:buFont typeface="Times New Roman"/>
              <a:buNone/>
              <a:defRPr/>
            </a:lvl3pPr>
            <a:lvl4pPr lvl="3" algn="ctr">
              <a:lnSpc>
                <a:spcPct val="100000"/>
              </a:lnSpc>
              <a:spcBef>
                <a:spcPts val="400"/>
              </a:spcBef>
              <a:spcAft>
                <a:spcPts val="0"/>
              </a:spcAft>
              <a:buClr>
                <a:schemeClr val="lt1"/>
              </a:buClr>
              <a:buSzPts val="2000"/>
              <a:buFont typeface="Times New Roman"/>
              <a:buNone/>
              <a:defRPr/>
            </a:lvl4pPr>
            <a:lvl5pPr lvl="4" algn="ctr">
              <a:lnSpc>
                <a:spcPct val="100000"/>
              </a:lnSpc>
              <a:spcBef>
                <a:spcPts val="400"/>
              </a:spcBef>
              <a:spcAft>
                <a:spcPts val="0"/>
              </a:spcAft>
              <a:buClr>
                <a:schemeClr val="lt1"/>
              </a:buClr>
              <a:buSzPts val="2000"/>
              <a:buFont typeface="Times New Roman"/>
              <a:buNone/>
              <a:defRPr/>
            </a:lvl5pPr>
            <a:lvl6pPr lvl="5" algn="ctr">
              <a:lnSpc>
                <a:spcPct val="100000"/>
              </a:lnSpc>
              <a:spcBef>
                <a:spcPts val="400"/>
              </a:spcBef>
              <a:spcAft>
                <a:spcPts val="0"/>
              </a:spcAft>
              <a:buClr>
                <a:schemeClr val="lt1"/>
              </a:buClr>
              <a:buSzPts val="2000"/>
              <a:buFont typeface="Times New Roman"/>
              <a:buNone/>
              <a:defRPr/>
            </a:lvl6pPr>
            <a:lvl7pPr lvl="6" algn="ctr">
              <a:lnSpc>
                <a:spcPct val="100000"/>
              </a:lnSpc>
              <a:spcBef>
                <a:spcPts val="400"/>
              </a:spcBef>
              <a:spcAft>
                <a:spcPts val="0"/>
              </a:spcAft>
              <a:buClr>
                <a:schemeClr val="lt1"/>
              </a:buClr>
              <a:buSzPts val="2000"/>
              <a:buFont typeface="Times New Roman"/>
              <a:buNone/>
              <a:defRPr/>
            </a:lvl7pPr>
            <a:lvl8pPr lvl="7" algn="ctr">
              <a:lnSpc>
                <a:spcPct val="100000"/>
              </a:lnSpc>
              <a:spcBef>
                <a:spcPts val="400"/>
              </a:spcBef>
              <a:spcAft>
                <a:spcPts val="0"/>
              </a:spcAft>
              <a:buClr>
                <a:schemeClr val="lt1"/>
              </a:buClr>
              <a:buSzPts val="2000"/>
              <a:buFont typeface="Times New Roman"/>
              <a:buNone/>
              <a:defRPr/>
            </a:lvl8pPr>
            <a:lvl9pPr lvl="8" algn="ctr">
              <a:lnSpc>
                <a:spcPct val="100000"/>
              </a:lnSpc>
              <a:spcBef>
                <a:spcPts val="400"/>
              </a:spcBef>
              <a:spcAft>
                <a:spcPts val="0"/>
              </a:spcAft>
              <a:buClr>
                <a:schemeClr val="lt1"/>
              </a:buClr>
              <a:buSzPts val="2000"/>
              <a:buFont typeface="Times New Roman"/>
              <a:buNone/>
              <a:defRPr/>
            </a:lvl9pPr>
          </a:lstStyle>
          <a:p>
            <a:endParaRPr/>
          </a:p>
        </p:txBody>
      </p:sp>
      <p:sp>
        <p:nvSpPr>
          <p:cNvPr id="28" name="Google Shape;28;p4"/>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4000" b="1"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00"/>
              </a:spcBef>
              <a:spcAft>
                <a:spcPts val="0"/>
              </a:spcAft>
              <a:buClr>
                <a:schemeClr val="lt1"/>
              </a:buClr>
              <a:buSzPts val="2000"/>
              <a:buFont typeface="Times New Roman"/>
              <a:buNone/>
              <a:defRPr sz="2000"/>
            </a:lvl1pPr>
            <a:lvl2pPr marL="914400" lvl="1" indent="-228600" algn="l">
              <a:lnSpc>
                <a:spcPct val="100000"/>
              </a:lnSpc>
              <a:spcBef>
                <a:spcPts val="360"/>
              </a:spcBef>
              <a:spcAft>
                <a:spcPts val="0"/>
              </a:spcAft>
              <a:buClr>
                <a:schemeClr val="lt1"/>
              </a:buClr>
              <a:buSzPts val="1800"/>
              <a:buFont typeface="Times New Roman"/>
              <a:buNone/>
              <a:defRPr sz="1800"/>
            </a:lvl2pPr>
            <a:lvl3pPr marL="1371600" lvl="2" indent="-228600" algn="l">
              <a:lnSpc>
                <a:spcPct val="100000"/>
              </a:lnSpc>
              <a:spcBef>
                <a:spcPts val="320"/>
              </a:spcBef>
              <a:spcAft>
                <a:spcPts val="0"/>
              </a:spcAft>
              <a:buClr>
                <a:schemeClr val="lt1"/>
              </a:buClr>
              <a:buSzPts val="1600"/>
              <a:buFont typeface="Times New Roman"/>
              <a:buNone/>
              <a:defRPr sz="1600"/>
            </a:lvl3pPr>
            <a:lvl4pPr marL="1828800" lvl="3" indent="-228600" algn="l">
              <a:lnSpc>
                <a:spcPct val="100000"/>
              </a:lnSpc>
              <a:spcBef>
                <a:spcPts val="280"/>
              </a:spcBef>
              <a:spcAft>
                <a:spcPts val="0"/>
              </a:spcAft>
              <a:buClr>
                <a:schemeClr val="lt1"/>
              </a:buClr>
              <a:buSzPts val="1400"/>
              <a:buFont typeface="Times New Roman"/>
              <a:buNone/>
              <a:defRPr sz="1400"/>
            </a:lvl4pPr>
            <a:lvl5pPr marL="2286000" lvl="4" indent="-228600" algn="l">
              <a:lnSpc>
                <a:spcPct val="100000"/>
              </a:lnSpc>
              <a:spcBef>
                <a:spcPts val="280"/>
              </a:spcBef>
              <a:spcAft>
                <a:spcPts val="0"/>
              </a:spcAft>
              <a:buClr>
                <a:schemeClr val="lt1"/>
              </a:buClr>
              <a:buSzPts val="1400"/>
              <a:buFont typeface="Times New Roman"/>
              <a:buNone/>
              <a:defRPr sz="1400"/>
            </a:lvl5pPr>
            <a:lvl6pPr marL="2743200" lvl="5" indent="-228600" algn="l">
              <a:lnSpc>
                <a:spcPct val="100000"/>
              </a:lnSpc>
              <a:spcBef>
                <a:spcPts val="280"/>
              </a:spcBef>
              <a:spcAft>
                <a:spcPts val="0"/>
              </a:spcAft>
              <a:buClr>
                <a:schemeClr val="lt1"/>
              </a:buClr>
              <a:buSzPts val="1400"/>
              <a:buFont typeface="Times New Roman"/>
              <a:buNone/>
              <a:defRPr sz="1400"/>
            </a:lvl6pPr>
            <a:lvl7pPr marL="3200400" lvl="6" indent="-228600" algn="l">
              <a:lnSpc>
                <a:spcPct val="100000"/>
              </a:lnSpc>
              <a:spcBef>
                <a:spcPts val="280"/>
              </a:spcBef>
              <a:spcAft>
                <a:spcPts val="0"/>
              </a:spcAft>
              <a:buClr>
                <a:schemeClr val="lt1"/>
              </a:buClr>
              <a:buSzPts val="1400"/>
              <a:buFont typeface="Times New Roman"/>
              <a:buNone/>
              <a:defRPr sz="1400"/>
            </a:lvl7pPr>
            <a:lvl8pPr marL="3657600" lvl="7" indent="-228600" algn="l">
              <a:lnSpc>
                <a:spcPct val="100000"/>
              </a:lnSpc>
              <a:spcBef>
                <a:spcPts val="280"/>
              </a:spcBef>
              <a:spcAft>
                <a:spcPts val="0"/>
              </a:spcAft>
              <a:buClr>
                <a:schemeClr val="lt1"/>
              </a:buClr>
              <a:buSzPts val="1400"/>
              <a:buFont typeface="Times New Roman"/>
              <a:buNone/>
              <a:defRPr sz="1400"/>
            </a:lvl8pPr>
            <a:lvl9pPr marL="4114800" lvl="8" indent="-228600" algn="l">
              <a:lnSpc>
                <a:spcPct val="100000"/>
              </a:lnSpc>
              <a:spcBef>
                <a:spcPts val="280"/>
              </a:spcBef>
              <a:spcAft>
                <a:spcPts val="0"/>
              </a:spcAft>
              <a:buClr>
                <a:schemeClr val="lt1"/>
              </a:buClr>
              <a:buSzPts val="1400"/>
              <a:buFont typeface="Times New Roman"/>
              <a:buNone/>
              <a:defRPr sz="1400"/>
            </a:lvl9pPr>
          </a:lstStyle>
          <a:p>
            <a:endParaRPr/>
          </a:p>
        </p:txBody>
      </p:sp>
      <p:sp>
        <p:nvSpPr>
          <p:cNvPr id="34" name="Google Shape;34;p5"/>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5"/>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5"/>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685800" y="1981200"/>
            <a:ext cx="3810000" cy="4114800"/>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lt1"/>
              </a:buClr>
              <a:buSzPts val="2800"/>
              <a:buFont typeface="Times New Roman"/>
              <a:buChar char="•"/>
              <a:defRPr sz="2800"/>
            </a:lvl1pPr>
            <a:lvl2pPr marL="914400" lvl="1" indent="-381000" algn="l">
              <a:lnSpc>
                <a:spcPct val="100000"/>
              </a:lnSpc>
              <a:spcBef>
                <a:spcPts val="480"/>
              </a:spcBef>
              <a:spcAft>
                <a:spcPts val="0"/>
              </a:spcAft>
              <a:buClr>
                <a:schemeClr val="lt1"/>
              </a:buClr>
              <a:buSzPts val="2400"/>
              <a:buFont typeface="Times New Roman"/>
              <a:buChar char="–"/>
              <a:defRPr sz="2400"/>
            </a:lvl2pPr>
            <a:lvl3pPr marL="1371600" lvl="2" indent="-355600" algn="l">
              <a:lnSpc>
                <a:spcPct val="100000"/>
              </a:lnSpc>
              <a:spcBef>
                <a:spcPts val="400"/>
              </a:spcBef>
              <a:spcAft>
                <a:spcPts val="0"/>
              </a:spcAft>
              <a:buClr>
                <a:schemeClr val="lt1"/>
              </a:buClr>
              <a:buSzPts val="2000"/>
              <a:buFont typeface="Times New Roman"/>
              <a:buChar char="•"/>
              <a:defRPr sz="2000"/>
            </a:lvl3pPr>
            <a:lvl4pPr marL="1828800" lvl="3" indent="-342900" algn="l">
              <a:lnSpc>
                <a:spcPct val="100000"/>
              </a:lnSpc>
              <a:spcBef>
                <a:spcPts val="360"/>
              </a:spcBef>
              <a:spcAft>
                <a:spcPts val="0"/>
              </a:spcAft>
              <a:buClr>
                <a:schemeClr val="lt1"/>
              </a:buClr>
              <a:buSzPts val="1800"/>
              <a:buFont typeface="Times New Roman"/>
              <a:buChar char="–"/>
              <a:defRPr sz="1800"/>
            </a:lvl4pPr>
            <a:lvl5pPr marL="2286000" lvl="4" indent="-342900" algn="l">
              <a:lnSpc>
                <a:spcPct val="100000"/>
              </a:lnSpc>
              <a:spcBef>
                <a:spcPts val="360"/>
              </a:spcBef>
              <a:spcAft>
                <a:spcPts val="0"/>
              </a:spcAft>
              <a:buClr>
                <a:schemeClr val="lt1"/>
              </a:buClr>
              <a:buSzPts val="1800"/>
              <a:buFont typeface="Times New Roman"/>
              <a:buChar char="»"/>
              <a:defRPr sz="1800"/>
            </a:lvl5pPr>
            <a:lvl6pPr marL="2743200" lvl="5" indent="-342900" algn="l">
              <a:lnSpc>
                <a:spcPct val="100000"/>
              </a:lnSpc>
              <a:spcBef>
                <a:spcPts val="360"/>
              </a:spcBef>
              <a:spcAft>
                <a:spcPts val="0"/>
              </a:spcAft>
              <a:buClr>
                <a:schemeClr val="lt1"/>
              </a:buClr>
              <a:buSzPts val="1800"/>
              <a:buFont typeface="Times New Roman"/>
              <a:buChar char="»"/>
              <a:defRPr sz="1800"/>
            </a:lvl6pPr>
            <a:lvl7pPr marL="3200400" lvl="6" indent="-342900" algn="l">
              <a:lnSpc>
                <a:spcPct val="100000"/>
              </a:lnSpc>
              <a:spcBef>
                <a:spcPts val="360"/>
              </a:spcBef>
              <a:spcAft>
                <a:spcPts val="0"/>
              </a:spcAft>
              <a:buClr>
                <a:schemeClr val="lt1"/>
              </a:buClr>
              <a:buSzPts val="1800"/>
              <a:buFont typeface="Times New Roman"/>
              <a:buChar char="»"/>
              <a:defRPr sz="1800"/>
            </a:lvl7pPr>
            <a:lvl8pPr marL="3657600" lvl="7" indent="-342900" algn="l">
              <a:lnSpc>
                <a:spcPct val="100000"/>
              </a:lnSpc>
              <a:spcBef>
                <a:spcPts val="360"/>
              </a:spcBef>
              <a:spcAft>
                <a:spcPts val="0"/>
              </a:spcAft>
              <a:buClr>
                <a:schemeClr val="lt1"/>
              </a:buClr>
              <a:buSzPts val="1800"/>
              <a:buFont typeface="Times New Roman"/>
              <a:buChar char="»"/>
              <a:defRPr sz="1800"/>
            </a:lvl8pPr>
            <a:lvl9pPr marL="4114800" lvl="8" indent="-342900" algn="l">
              <a:lnSpc>
                <a:spcPct val="100000"/>
              </a:lnSpc>
              <a:spcBef>
                <a:spcPts val="360"/>
              </a:spcBef>
              <a:spcAft>
                <a:spcPts val="0"/>
              </a:spcAft>
              <a:buClr>
                <a:schemeClr val="lt1"/>
              </a:buClr>
              <a:buSzPts val="1800"/>
              <a:buFont typeface="Times New Roman"/>
              <a:buChar char="»"/>
              <a:defRPr sz="1800"/>
            </a:lvl9pPr>
          </a:lstStyle>
          <a:p>
            <a:endParaRPr/>
          </a:p>
        </p:txBody>
      </p:sp>
      <p:sp>
        <p:nvSpPr>
          <p:cNvPr id="40" name="Google Shape;40;p6"/>
          <p:cNvSpPr txBox="1">
            <a:spLocks noGrp="1"/>
          </p:cNvSpPr>
          <p:nvPr>
            <p:ph type="body" idx="2"/>
          </p:nvPr>
        </p:nvSpPr>
        <p:spPr>
          <a:xfrm>
            <a:off x="4648200" y="1981200"/>
            <a:ext cx="3810000" cy="4114800"/>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lt1"/>
              </a:buClr>
              <a:buSzPts val="2800"/>
              <a:buFont typeface="Times New Roman"/>
              <a:buChar char="•"/>
              <a:defRPr sz="2800"/>
            </a:lvl1pPr>
            <a:lvl2pPr marL="914400" lvl="1" indent="-381000" algn="l">
              <a:lnSpc>
                <a:spcPct val="100000"/>
              </a:lnSpc>
              <a:spcBef>
                <a:spcPts val="480"/>
              </a:spcBef>
              <a:spcAft>
                <a:spcPts val="0"/>
              </a:spcAft>
              <a:buClr>
                <a:schemeClr val="lt1"/>
              </a:buClr>
              <a:buSzPts val="2400"/>
              <a:buFont typeface="Times New Roman"/>
              <a:buChar char="–"/>
              <a:defRPr sz="2400"/>
            </a:lvl2pPr>
            <a:lvl3pPr marL="1371600" lvl="2" indent="-355600" algn="l">
              <a:lnSpc>
                <a:spcPct val="100000"/>
              </a:lnSpc>
              <a:spcBef>
                <a:spcPts val="400"/>
              </a:spcBef>
              <a:spcAft>
                <a:spcPts val="0"/>
              </a:spcAft>
              <a:buClr>
                <a:schemeClr val="lt1"/>
              </a:buClr>
              <a:buSzPts val="2000"/>
              <a:buFont typeface="Times New Roman"/>
              <a:buChar char="•"/>
              <a:defRPr sz="2000"/>
            </a:lvl3pPr>
            <a:lvl4pPr marL="1828800" lvl="3" indent="-342900" algn="l">
              <a:lnSpc>
                <a:spcPct val="100000"/>
              </a:lnSpc>
              <a:spcBef>
                <a:spcPts val="360"/>
              </a:spcBef>
              <a:spcAft>
                <a:spcPts val="0"/>
              </a:spcAft>
              <a:buClr>
                <a:schemeClr val="lt1"/>
              </a:buClr>
              <a:buSzPts val="1800"/>
              <a:buFont typeface="Times New Roman"/>
              <a:buChar char="–"/>
              <a:defRPr sz="1800"/>
            </a:lvl4pPr>
            <a:lvl5pPr marL="2286000" lvl="4" indent="-342900" algn="l">
              <a:lnSpc>
                <a:spcPct val="100000"/>
              </a:lnSpc>
              <a:spcBef>
                <a:spcPts val="360"/>
              </a:spcBef>
              <a:spcAft>
                <a:spcPts val="0"/>
              </a:spcAft>
              <a:buClr>
                <a:schemeClr val="lt1"/>
              </a:buClr>
              <a:buSzPts val="1800"/>
              <a:buFont typeface="Times New Roman"/>
              <a:buChar char="»"/>
              <a:defRPr sz="1800"/>
            </a:lvl5pPr>
            <a:lvl6pPr marL="2743200" lvl="5" indent="-342900" algn="l">
              <a:lnSpc>
                <a:spcPct val="100000"/>
              </a:lnSpc>
              <a:spcBef>
                <a:spcPts val="360"/>
              </a:spcBef>
              <a:spcAft>
                <a:spcPts val="0"/>
              </a:spcAft>
              <a:buClr>
                <a:schemeClr val="lt1"/>
              </a:buClr>
              <a:buSzPts val="1800"/>
              <a:buFont typeface="Times New Roman"/>
              <a:buChar char="»"/>
              <a:defRPr sz="1800"/>
            </a:lvl6pPr>
            <a:lvl7pPr marL="3200400" lvl="6" indent="-342900" algn="l">
              <a:lnSpc>
                <a:spcPct val="100000"/>
              </a:lnSpc>
              <a:spcBef>
                <a:spcPts val="360"/>
              </a:spcBef>
              <a:spcAft>
                <a:spcPts val="0"/>
              </a:spcAft>
              <a:buClr>
                <a:schemeClr val="lt1"/>
              </a:buClr>
              <a:buSzPts val="1800"/>
              <a:buFont typeface="Times New Roman"/>
              <a:buChar char="»"/>
              <a:defRPr sz="1800"/>
            </a:lvl7pPr>
            <a:lvl8pPr marL="3657600" lvl="7" indent="-342900" algn="l">
              <a:lnSpc>
                <a:spcPct val="100000"/>
              </a:lnSpc>
              <a:spcBef>
                <a:spcPts val="360"/>
              </a:spcBef>
              <a:spcAft>
                <a:spcPts val="0"/>
              </a:spcAft>
              <a:buClr>
                <a:schemeClr val="lt1"/>
              </a:buClr>
              <a:buSzPts val="1800"/>
              <a:buFont typeface="Times New Roman"/>
              <a:buChar char="»"/>
              <a:defRPr sz="1800"/>
            </a:lvl8pPr>
            <a:lvl9pPr marL="4114800" lvl="8" indent="-342900" algn="l">
              <a:lnSpc>
                <a:spcPct val="100000"/>
              </a:lnSpc>
              <a:spcBef>
                <a:spcPts val="360"/>
              </a:spcBef>
              <a:spcAft>
                <a:spcPts val="0"/>
              </a:spcAft>
              <a:buClr>
                <a:schemeClr val="lt1"/>
              </a:buClr>
              <a:buSzPts val="1800"/>
              <a:buFont typeface="Times New Roman"/>
              <a:buChar char="»"/>
              <a:defRPr sz="1800"/>
            </a:lvl9pPr>
          </a:lstStyle>
          <a:p>
            <a:endParaRPr/>
          </a:p>
        </p:txBody>
      </p:sp>
      <p:sp>
        <p:nvSpPr>
          <p:cNvPr id="41" name="Google Shape;41;p6"/>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6"/>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6"/>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6" name="Google Shape;46;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lt1"/>
              </a:buClr>
              <a:buSzPts val="2400"/>
              <a:buFont typeface="Times New Roman"/>
              <a:buNone/>
              <a:defRPr sz="2400" b="1"/>
            </a:lvl1pPr>
            <a:lvl2pPr marL="914400" lvl="1" indent="-228600" algn="l">
              <a:lnSpc>
                <a:spcPct val="100000"/>
              </a:lnSpc>
              <a:spcBef>
                <a:spcPts val="400"/>
              </a:spcBef>
              <a:spcAft>
                <a:spcPts val="0"/>
              </a:spcAft>
              <a:buClr>
                <a:schemeClr val="lt1"/>
              </a:buClr>
              <a:buSzPts val="2000"/>
              <a:buFont typeface="Times New Roman"/>
              <a:buNone/>
              <a:defRPr sz="2000" b="1"/>
            </a:lvl2pPr>
            <a:lvl3pPr marL="1371600" lvl="2" indent="-228600" algn="l">
              <a:lnSpc>
                <a:spcPct val="100000"/>
              </a:lnSpc>
              <a:spcBef>
                <a:spcPts val="360"/>
              </a:spcBef>
              <a:spcAft>
                <a:spcPts val="0"/>
              </a:spcAft>
              <a:buClr>
                <a:schemeClr val="lt1"/>
              </a:buClr>
              <a:buSzPts val="1800"/>
              <a:buFont typeface="Times New Roman"/>
              <a:buNone/>
              <a:defRPr sz="1800" b="1"/>
            </a:lvl3pPr>
            <a:lvl4pPr marL="1828800" lvl="3" indent="-228600" algn="l">
              <a:lnSpc>
                <a:spcPct val="100000"/>
              </a:lnSpc>
              <a:spcBef>
                <a:spcPts val="320"/>
              </a:spcBef>
              <a:spcAft>
                <a:spcPts val="0"/>
              </a:spcAft>
              <a:buClr>
                <a:schemeClr val="lt1"/>
              </a:buClr>
              <a:buSzPts val="1600"/>
              <a:buFont typeface="Times New Roman"/>
              <a:buNone/>
              <a:defRPr sz="1600" b="1"/>
            </a:lvl4pPr>
            <a:lvl5pPr marL="2286000" lvl="4" indent="-228600" algn="l">
              <a:lnSpc>
                <a:spcPct val="100000"/>
              </a:lnSpc>
              <a:spcBef>
                <a:spcPts val="320"/>
              </a:spcBef>
              <a:spcAft>
                <a:spcPts val="0"/>
              </a:spcAft>
              <a:buClr>
                <a:schemeClr val="lt1"/>
              </a:buClr>
              <a:buSzPts val="1600"/>
              <a:buFont typeface="Times New Roman"/>
              <a:buNone/>
              <a:defRPr sz="1600" b="1"/>
            </a:lvl5pPr>
            <a:lvl6pPr marL="2743200" lvl="5" indent="-228600" algn="l">
              <a:lnSpc>
                <a:spcPct val="100000"/>
              </a:lnSpc>
              <a:spcBef>
                <a:spcPts val="320"/>
              </a:spcBef>
              <a:spcAft>
                <a:spcPts val="0"/>
              </a:spcAft>
              <a:buClr>
                <a:schemeClr val="lt1"/>
              </a:buClr>
              <a:buSzPts val="1600"/>
              <a:buFont typeface="Times New Roman"/>
              <a:buNone/>
              <a:defRPr sz="1600" b="1"/>
            </a:lvl6pPr>
            <a:lvl7pPr marL="3200400" lvl="6" indent="-228600" algn="l">
              <a:lnSpc>
                <a:spcPct val="100000"/>
              </a:lnSpc>
              <a:spcBef>
                <a:spcPts val="320"/>
              </a:spcBef>
              <a:spcAft>
                <a:spcPts val="0"/>
              </a:spcAft>
              <a:buClr>
                <a:schemeClr val="lt1"/>
              </a:buClr>
              <a:buSzPts val="1600"/>
              <a:buFont typeface="Times New Roman"/>
              <a:buNone/>
              <a:defRPr sz="1600" b="1"/>
            </a:lvl7pPr>
            <a:lvl8pPr marL="3657600" lvl="7" indent="-228600" algn="l">
              <a:lnSpc>
                <a:spcPct val="100000"/>
              </a:lnSpc>
              <a:spcBef>
                <a:spcPts val="320"/>
              </a:spcBef>
              <a:spcAft>
                <a:spcPts val="0"/>
              </a:spcAft>
              <a:buClr>
                <a:schemeClr val="lt1"/>
              </a:buClr>
              <a:buSzPts val="1600"/>
              <a:buFont typeface="Times New Roman"/>
              <a:buNone/>
              <a:defRPr sz="1600" b="1"/>
            </a:lvl8pPr>
            <a:lvl9pPr marL="4114800" lvl="8" indent="-228600" algn="l">
              <a:lnSpc>
                <a:spcPct val="100000"/>
              </a:lnSpc>
              <a:spcBef>
                <a:spcPts val="320"/>
              </a:spcBef>
              <a:spcAft>
                <a:spcPts val="0"/>
              </a:spcAft>
              <a:buClr>
                <a:schemeClr val="lt1"/>
              </a:buClr>
              <a:buSzPts val="1600"/>
              <a:buFont typeface="Times New Roman"/>
              <a:buNone/>
              <a:defRPr sz="1600" b="1"/>
            </a:lvl9pPr>
          </a:lstStyle>
          <a:p>
            <a:endParaRPr/>
          </a:p>
        </p:txBody>
      </p:sp>
      <p:sp>
        <p:nvSpPr>
          <p:cNvPr id="47" name="Google Shape;47;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lt1"/>
              </a:buClr>
              <a:buSzPts val="2400"/>
              <a:buFont typeface="Times New Roman"/>
              <a:buChar char="•"/>
              <a:defRPr sz="2400"/>
            </a:lvl1pPr>
            <a:lvl2pPr marL="914400" lvl="1" indent="-355600" algn="l">
              <a:lnSpc>
                <a:spcPct val="100000"/>
              </a:lnSpc>
              <a:spcBef>
                <a:spcPts val="400"/>
              </a:spcBef>
              <a:spcAft>
                <a:spcPts val="0"/>
              </a:spcAft>
              <a:buClr>
                <a:schemeClr val="lt1"/>
              </a:buClr>
              <a:buSzPts val="2000"/>
              <a:buFont typeface="Times New Roman"/>
              <a:buChar char="–"/>
              <a:defRPr sz="2000"/>
            </a:lvl2pPr>
            <a:lvl3pPr marL="1371600" lvl="2" indent="-342900" algn="l">
              <a:lnSpc>
                <a:spcPct val="100000"/>
              </a:lnSpc>
              <a:spcBef>
                <a:spcPts val="360"/>
              </a:spcBef>
              <a:spcAft>
                <a:spcPts val="0"/>
              </a:spcAft>
              <a:buClr>
                <a:schemeClr val="lt1"/>
              </a:buClr>
              <a:buSzPts val="1800"/>
              <a:buFont typeface="Times New Roman"/>
              <a:buChar char="•"/>
              <a:defRPr sz="1800"/>
            </a:lvl3pPr>
            <a:lvl4pPr marL="1828800" lvl="3" indent="-330200" algn="l">
              <a:lnSpc>
                <a:spcPct val="100000"/>
              </a:lnSpc>
              <a:spcBef>
                <a:spcPts val="320"/>
              </a:spcBef>
              <a:spcAft>
                <a:spcPts val="0"/>
              </a:spcAft>
              <a:buClr>
                <a:schemeClr val="lt1"/>
              </a:buClr>
              <a:buSzPts val="1600"/>
              <a:buFont typeface="Times New Roman"/>
              <a:buChar char="–"/>
              <a:defRPr sz="1600"/>
            </a:lvl4pPr>
            <a:lvl5pPr marL="2286000" lvl="4" indent="-330200" algn="l">
              <a:lnSpc>
                <a:spcPct val="100000"/>
              </a:lnSpc>
              <a:spcBef>
                <a:spcPts val="320"/>
              </a:spcBef>
              <a:spcAft>
                <a:spcPts val="0"/>
              </a:spcAft>
              <a:buClr>
                <a:schemeClr val="lt1"/>
              </a:buClr>
              <a:buSzPts val="1600"/>
              <a:buFont typeface="Times New Roman"/>
              <a:buChar char="»"/>
              <a:defRPr sz="1600"/>
            </a:lvl5pPr>
            <a:lvl6pPr marL="2743200" lvl="5" indent="-330200" algn="l">
              <a:lnSpc>
                <a:spcPct val="100000"/>
              </a:lnSpc>
              <a:spcBef>
                <a:spcPts val="320"/>
              </a:spcBef>
              <a:spcAft>
                <a:spcPts val="0"/>
              </a:spcAft>
              <a:buClr>
                <a:schemeClr val="lt1"/>
              </a:buClr>
              <a:buSzPts val="1600"/>
              <a:buFont typeface="Times New Roman"/>
              <a:buChar char="»"/>
              <a:defRPr sz="1600"/>
            </a:lvl6pPr>
            <a:lvl7pPr marL="3200400" lvl="6" indent="-330200" algn="l">
              <a:lnSpc>
                <a:spcPct val="100000"/>
              </a:lnSpc>
              <a:spcBef>
                <a:spcPts val="320"/>
              </a:spcBef>
              <a:spcAft>
                <a:spcPts val="0"/>
              </a:spcAft>
              <a:buClr>
                <a:schemeClr val="lt1"/>
              </a:buClr>
              <a:buSzPts val="1600"/>
              <a:buFont typeface="Times New Roman"/>
              <a:buChar char="»"/>
              <a:defRPr sz="1600"/>
            </a:lvl7pPr>
            <a:lvl8pPr marL="3657600" lvl="7" indent="-330200" algn="l">
              <a:lnSpc>
                <a:spcPct val="100000"/>
              </a:lnSpc>
              <a:spcBef>
                <a:spcPts val="320"/>
              </a:spcBef>
              <a:spcAft>
                <a:spcPts val="0"/>
              </a:spcAft>
              <a:buClr>
                <a:schemeClr val="lt1"/>
              </a:buClr>
              <a:buSzPts val="1600"/>
              <a:buFont typeface="Times New Roman"/>
              <a:buChar char="»"/>
              <a:defRPr sz="1600"/>
            </a:lvl8pPr>
            <a:lvl9pPr marL="4114800" lvl="8" indent="-330200" algn="l">
              <a:lnSpc>
                <a:spcPct val="100000"/>
              </a:lnSpc>
              <a:spcBef>
                <a:spcPts val="320"/>
              </a:spcBef>
              <a:spcAft>
                <a:spcPts val="0"/>
              </a:spcAft>
              <a:buClr>
                <a:schemeClr val="lt1"/>
              </a:buClr>
              <a:buSzPts val="1600"/>
              <a:buFont typeface="Times New Roman"/>
              <a:buChar char="»"/>
              <a:defRPr sz="1600"/>
            </a:lvl9pPr>
          </a:lstStyle>
          <a:p>
            <a:endParaRPr/>
          </a:p>
        </p:txBody>
      </p:sp>
      <p:sp>
        <p:nvSpPr>
          <p:cNvPr id="48" name="Google Shape;48;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lt1"/>
              </a:buClr>
              <a:buSzPts val="2400"/>
              <a:buFont typeface="Times New Roman"/>
              <a:buNone/>
              <a:defRPr sz="2400" b="1"/>
            </a:lvl1pPr>
            <a:lvl2pPr marL="914400" lvl="1" indent="-228600" algn="l">
              <a:lnSpc>
                <a:spcPct val="100000"/>
              </a:lnSpc>
              <a:spcBef>
                <a:spcPts val="400"/>
              </a:spcBef>
              <a:spcAft>
                <a:spcPts val="0"/>
              </a:spcAft>
              <a:buClr>
                <a:schemeClr val="lt1"/>
              </a:buClr>
              <a:buSzPts val="2000"/>
              <a:buFont typeface="Times New Roman"/>
              <a:buNone/>
              <a:defRPr sz="2000" b="1"/>
            </a:lvl2pPr>
            <a:lvl3pPr marL="1371600" lvl="2" indent="-228600" algn="l">
              <a:lnSpc>
                <a:spcPct val="100000"/>
              </a:lnSpc>
              <a:spcBef>
                <a:spcPts val="360"/>
              </a:spcBef>
              <a:spcAft>
                <a:spcPts val="0"/>
              </a:spcAft>
              <a:buClr>
                <a:schemeClr val="lt1"/>
              </a:buClr>
              <a:buSzPts val="1800"/>
              <a:buFont typeface="Times New Roman"/>
              <a:buNone/>
              <a:defRPr sz="1800" b="1"/>
            </a:lvl3pPr>
            <a:lvl4pPr marL="1828800" lvl="3" indent="-228600" algn="l">
              <a:lnSpc>
                <a:spcPct val="100000"/>
              </a:lnSpc>
              <a:spcBef>
                <a:spcPts val="320"/>
              </a:spcBef>
              <a:spcAft>
                <a:spcPts val="0"/>
              </a:spcAft>
              <a:buClr>
                <a:schemeClr val="lt1"/>
              </a:buClr>
              <a:buSzPts val="1600"/>
              <a:buFont typeface="Times New Roman"/>
              <a:buNone/>
              <a:defRPr sz="1600" b="1"/>
            </a:lvl4pPr>
            <a:lvl5pPr marL="2286000" lvl="4" indent="-228600" algn="l">
              <a:lnSpc>
                <a:spcPct val="100000"/>
              </a:lnSpc>
              <a:spcBef>
                <a:spcPts val="320"/>
              </a:spcBef>
              <a:spcAft>
                <a:spcPts val="0"/>
              </a:spcAft>
              <a:buClr>
                <a:schemeClr val="lt1"/>
              </a:buClr>
              <a:buSzPts val="1600"/>
              <a:buFont typeface="Times New Roman"/>
              <a:buNone/>
              <a:defRPr sz="1600" b="1"/>
            </a:lvl5pPr>
            <a:lvl6pPr marL="2743200" lvl="5" indent="-228600" algn="l">
              <a:lnSpc>
                <a:spcPct val="100000"/>
              </a:lnSpc>
              <a:spcBef>
                <a:spcPts val="320"/>
              </a:spcBef>
              <a:spcAft>
                <a:spcPts val="0"/>
              </a:spcAft>
              <a:buClr>
                <a:schemeClr val="lt1"/>
              </a:buClr>
              <a:buSzPts val="1600"/>
              <a:buFont typeface="Times New Roman"/>
              <a:buNone/>
              <a:defRPr sz="1600" b="1"/>
            </a:lvl6pPr>
            <a:lvl7pPr marL="3200400" lvl="6" indent="-228600" algn="l">
              <a:lnSpc>
                <a:spcPct val="100000"/>
              </a:lnSpc>
              <a:spcBef>
                <a:spcPts val="320"/>
              </a:spcBef>
              <a:spcAft>
                <a:spcPts val="0"/>
              </a:spcAft>
              <a:buClr>
                <a:schemeClr val="lt1"/>
              </a:buClr>
              <a:buSzPts val="1600"/>
              <a:buFont typeface="Times New Roman"/>
              <a:buNone/>
              <a:defRPr sz="1600" b="1"/>
            </a:lvl7pPr>
            <a:lvl8pPr marL="3657600" lvl="7" indent="-228600" algn="l">
              <a:lnSpc>
                <a:spcPct val="100000"/>
              </a:lnSpc>
              <a:spcBef>
                <a:spcPts val="320"/>
              </a:spcBef>
              <a:spcAft>
                <a:spcPts val="0"/>
              </a:spcAft>
              <a:buClr>
                <a:schemeClr val="lt1"/>
              </a:buClr>
              <a:buSzPts val="1600"/>
              <a:buFont typeface="Times New Roman"/>
              <a:buNone/>
              <a:defRPr sz="1600" b="1"/>
            </a:lvl8pPr>
            <a:lvl9pPr marL="4114800" lvl="8" indent="-228600" algn="l">
              <a:lnSpc>
                <a:spcPct val="100000"/>
              </a:lnSpc>
              <a:spcBef>
                <a:spcPts val="320"/>
              </a:spcBef>
              <a:spcAft>
                <a:spcPts val="0"/>
              </a:spcAft>
              <a:buClr>
                <a:schemeClr val="lt1"/>
              </a:buClr>
              <a:buSzPts val="1600"/>
              <a:buFont typeface="Times New Roman"/>
              <a:buNone/>
              <a:defRPr sz="1600" b="1"/>
            </a:lvl9pPr>
          </a:lstStyle>
          <a:p>
            <a:endParaRPr/>
          </a:p>
        </p:txBody>
      </p:sp>
      <p:sp>
        <p:nvSpPr>
          <p:cNvPr id="49" name="Google Shape;49;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lt1"/>
              </a:buClr>
              <a:buSzPts val="2400"/>
              <a:buFont typeface="Times New Roman"/>
              <a:buChar char="•"/>
              <a:defRPr sz="2400"/>
            </a:lvl1pPr>
            <a:lvl2pPr marL="914400" lvl="1" indent="-355600" algn="l">
              <a:lnSpc>
                <a:spcPct val="100000"/>
              </a:lnSpc>
              <a:spcBef>
                <a:spcPts val="400"/>
              </a:spcBef>
              <a:spcAft>
                <a:spcPts val="0"/>
              </a:spcAft>
              <a:buClr>
                <a:schemeClr val="lt1"/>
              </a:buClr>
              <a:buSzPts val="2000"/>
              <a:buFont typeface="Times New Roman"/>
              <a:buChar char="–"/>
              <a:defRPr sz="2000"/>
            </a:lvl2pPr>
            <a:lvl3pPr marL="1371600" lvl="2" indent="-342900" algn="l">
              <a:lnSpc>
                <a:spcPct val="100000"/>
              </a:lnSpc>
              <a:spcBef>
                <a:spcPts val="360"/>
              </a:spcBef>
              <a:spcAft>
                <a:spcPts val="0"/>
              </a:spcAft>
              <a:buClr>
                <a:schemeClr val="lt1"/>
              </a:buClr>
              <a:buSzPts val="1800"/>
              <a:buFont typeface="Times New Roman"/>
              <a:buChar char="•"/>
              <a:defRPr sz="1800"/>
            </a:lvl3pPr>
            <a:lvl4pPr marL="1828800" lvl="3" indent="-330200" algn="l">
              <a:lnSpc>
                <a:spcPct val="100000"/>
              </a:lnSpc>
              <a:spcBef>
                <a:spcPts val="320"/>
              </a:spcBef>
              <a:spcAft>
                <a:spcPts val="0"/>
              </a:spcAft>
              <a:buClr>
                <a:schemeClr val="lt1"/>
              </a:buClr>
              <a:buSzPts val="1600"/>
              <a:buFont typeface="Times New Roman"/>
              <a:buChar char="–"/>
              <a:defRPr sz="1600"/>
            </a:lvl4pPr>
            <a:lvl5pPr marL="2286000" lvl="4" indent="-330200" algn="l">
              <a:lnSpc>
                <a:spcPct val="100000"/>
              </a:lnSpc>
              <a:spcBef>
                <a:spcPts val="320"/>
              </a:spcBef>
              <a:spcAft>
                <a:spcPts val="0"/>
              </a:spcAft>
              <a:buClr>
                <a:schemeClr val="lt1"/>
              </a:buClr>
              <a:buSzPts val="1600"/>
              <a:buFont typeface="Times New Roman"/>
              <a:buChar char="»"/>
              <a:defRPr sz="1600"/>
            </a:lvl5pPr>
            <a:lvl6pPr marL="2743200" lvl="5" indent="-330200" algn="l">
              <a:lnSpc>
                <a:spcPct val="100000"/>
              </a:lnSpc>
              <a:spcBef>
                <a:spcPts val="320"/>
              </a:spcBef>
              <a:spcAft>
                <a:spcPts val="0"/>
              </a:spcAft>
              <a:buClr>
                <a:schemeClr val="lt1"/>
              </a:buClr>
              <a:buSzPts val="1600"/>
              <a:buFont typeface="Times New Roman"/>
              <a:buChar char="»"/>
              <a:defRPr sz="1600"/>
            </a:lvl6pPr>
            <a:lvl7pPr marL="3200400" lvl="6" indent="-330200" algn="l">
              <a:lnSpc>
                <a:spcPct val="100000"/>
              </a:lnSpc>
              <a:spcBef>
                <a:spcPts val="320"/>
              </a:spcBef>
              <a:spcAft>
                <a:spcPts val="0"/>
              </a:spcAft>
              <a:buClr>
                <a:schemeClr val="lt1"/>
              </a:buClr>
              <a:buSzPts val="1600"/>
              <a:buFont typeface="Times New Roman"/>
              <a:buChar char="»"/>
              <a:defRPr sz="1600"/>
            </a:lvl7pPr>
            <a:lvl8pPr marL="3657600" lvl="7" indent="-330200" algn="l">
              <a:lnSpc>
                <a:spcPct val="100000"/>
              </a:lnSpc>
              <a:spcBef>
                <a:spcPts val="320"/>
              </a:spcBef>
              <a:spcAft>
                <a:spcPts val="0"/>
              </a:spcAft>
              <a:buClr>
                <a:schemeClr val="lt1"/>
              </a:buClr>
              <a:buSzPts val="1600"/>
              <a:buFont typeface="Times New Roman"/>
              <a:buChar char="»"/>
              <a:defRPr sz="1600"/>
            </a:lvl8pPr>
            <a:lvl9pPr marL="4114800" lvl="8" indent="-330200" algn="l">
              <a:lnSpc>
                <a:spcPct val="100000"/>
              </a:lnSpc>
              <a:spcBef>
                <a:spcPts val="320"/>
              </a:spcBef>
              <a:spcAft>
                <a:spcPts val="0"/>
              </a:spcAft>
              <a:buClr>
                <a:schemeClr val="lt1"/>
              </a:buClr>
              <a:buSzPts val="1600"/>
              <a:buFont typeface="Times New Roman"/>
              <a:buChar char="»"/>
              <a:defRPr sz="1600"/>
            </a:lvl9pPr>
          </a:lstStyle>
          <a:p>
            <a:endParaRPr/>
          </a:p>
        </p:txBody>
      </p:sp>
      <p:sp>
        <p:nvSpPr>
          <p:cNvPr id="50" name="Google Shape;50;p7"/>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7"/>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7"/>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8"/>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5" name="Google Shape;55;p8"/>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sz="2000"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431800" algn="l">
              <a:lnSpc>
                <a:spcPct val="100000"/>
              </a:lnSpc>
              <a:spcBef>
                <a:spcPts val="640"/>
              </a:spcBef>
              <a:spcAft>
                <a:spcPts val="0"/>
              </a:spcAft>
              <a:buClr>
                <a:schemeClr val="lt1"/>
              </a:buClr>
              <a:buSzPts val="3200"/>
              <a:buFont typeface="Times New Roman"/>
              <a:buChar char="•"/>
              <a:defRPr sz="3200"/>
            </a:lvl1pPr>
            <a:lvl2pPr marL="914400" lvl="1" indent="-406400" algn="l">
              <a:lnSpc>
                <a:spcPct val="100000"/>
              </a:lnSpc>
              <a:spcBef>
                <a:spcPts val="560"/>
              </a:spcBef>
              <a:spcAft>
                <a:spcPts val="0"/>
              </a:spcAft>
              <a:buClr>
                <a:schemeClr val="lt1"/>
              </a:buClr>
              <a:buSzPts val="2800"/>
              <a:buFont typeface="Times New Roman"/>
              <a:buChar char="–"/>
              <a:defRPr sz="2800"/>
            </a:lvl2pPr>
            <a:lvl3pPr marL="1371600" lvl="2" indent="-381000" algn="l">
              <a:lnSpc>
                <a:spcPct val="100000"/>
              </a:lnSpc>
              <a:spcBef>
                <a:spcPts val="480"/>
              </a:spcBef>
              <a:spcAft>
                <a:spcPts val="0"/>
              </a:spcAft>
              <a:buClr>
                <a:schemeClr val="lt1"/>
              </a:buClr>
              <a:buSzPts val="2400"/>
              <a:buFont typeface="Times New Roman"/>
              <a:buChar char="•"/>
              <a:defRPr sz="2400"/>
            </a:lvl3pPr>
            <a:lvl4pPr marL="1828800" lvl="3" indent="-355600" algn="l">
              <a:lnSpc>
                <a:spcPct val="100000"/>
              </a:lnSpc>
              <a:spcBef>
                <a:spcPts val="400"/>
              </a:spcBef>
              <a:spcAft>
                <a:spcPts val="0"/>
              </a:spcAft>
              <a:buClr>
                <a:schemeClr val="lt1"/>
              </a:buClr>
              <a:buSzPts val="2000"/>
              <a:buFont typeface="Times New Roman"/>
              <a:buChar char="–"/>
              <a:defRPr sz="2000"/>
            </a:lvl4pPr>
            <a:lvl5pPr marL="2286000" lvl="4" indent="-355600" algn="l">
              <a:lnSpc>
                <a:spcPct val="100000"/>
              </a:lnSpc>
              <a:spcBef>
                <a:spcPts val="400"/>
              </a:spcBef>
              <a:spcAft>
                <a:spcPts val="0"/>
              </a:spcAft>
              <a:buClr>
                <a:schemeClr val="lt1"/>
              </a:buClr>
              <a:buSzPts val="2000"/>
              <a:buFont typeface="Times New Roman"/>
              <a:buChar char="»"/>
              <a:defRPr sz="2000"/>
            </a:lvl5pPr>
            <a:lvl6pPr marL="2743200" lvl="5" indent="-355600" algn="l">
              <a:lnSpc>
                <a:spcPct val="100000"/>
              </a:lnSpc>
              <a:spcBef>
                <a:spcPts val="400"/>
              </a:spcBef>
              <a:spcAft>
                <a:spcPts val="0"/>
              </a:spcAft>
              <a:buClr>
                <a:schemeClr val="lt1"/>
              </a:buClr>
              <a:buSzPts val="2000"/>
              <a:buFont typeface="Times New Roman"/>
              <a:buChar char="»"/>
              <a:defRPr sz="2000"/>
            </a:lvl6pPr>
            <a:lvl7pPr marL="3200400" lvl="6" indent="-355600" algn="l">
              <a:lnSpc>
                <a:spcPct val="100000"/>
              </a:lnSpc>
              <a:spcBef>
                <a:spcPts val="400"/>
              </a:spcBef>
              <a:spcAft>
                <a:spcPts val="0"/>
              </a:spcAft>
              <a:buClr>
                <a:schemeClr val="lt1"/>
              </a:buClr>
              <a:buSzPts val="2000"/>
              <a:buFont typeface="Times New Roman"/>
              <a:buChar char="»"/>
              <a:defRPr sz="2000"/>
            </a:lvl7pPr>
            <a:lvl8pPr marL="3657600" lvl="7" indent="-355600" algn="l">
              <a:lnSpc>
                <a:spcPct val="100000"/>
              </a:lnSpc>
              <a:spcBef>
                <a:spcPts val="400"/>
              </a:spcBef>
              <a:spcAft>
                <a:spcPts val="0"/>
              </a:spcAft>
              <a:buClr>
                <a:schemeClr val="lt1"/>
              </a:buClr>
              <a:buSzPts val="2000"/>
              <a:buFont typeface="Times New Roman"/>
              <a:buChar char="»"/>
              <a:defRPr sz="2000"/>
            </a:lvl8pPr>
            <a:lvl9pPr marL="4114800" lvl="8" indent="-355600" algn="l">
              <a:lnSpc>
                <a:spcPct val="100000"/>
              </a:lnSpc>
              <a:spcBef>
                <a:spcPts val="400"/>
              </a:spcBef>
              <a:spcAft>
                <a:spcPts val="0"/>
              </a:spcAft>
              <a:buClr>
                <a:schemeClr val="lt1"/>
              </a:buClr>
              <a:buSzPts val="2000"/>
              <a:buFont typeface="Times New Roman"/>
              <a:buChar char="»"/>
              <a:defRPr sz="2000"/>
            </a:lvl9pPr>
          </a:lstStyle>
          <a:p>
            <a:endParaRPr/>
          </a:p>
        </p:txBody>
      </p:sp>
      <p:sp>
        <p:nvSpPr>
          <p:cNvPr id="61" name="Google Shape;61;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lt1"/>
              </a:buClr>
              <a:buSzPts val="1400"/>
              <a:buFont typeface="Times New Roman"/>
              <a:buNone/>
              <a:defRPr sz="1400"/>
            </a:lvl1pPr>
            <a:lvl2pPr marL="914400" lvl="1" indent="-228600" algn="l">
              <a:lnSpc>
                <a:spcPct val="100000"/>
              </a:lnSpc>
              <a:spcBef>
                <a:spcPts val="240"/>
              </a:spcBef>
              <a:spcAft>
                <a:spcPts val="0"/>
              </a:spcAft>
              <a:buClr>
                <a:schemeClr val="lt1"/>
              </a:buClr>
              <a:buSzPts val="1200"/>
              <a:buFont typeface="Times New Roman"/>
              <a:buNone/>
              <a:defRPr sz="1200"/>
            </a:lvl2pPr>
            <a:lvl3pPr marL="1371600" lvl="2" indent="-228600" algn="l">
              <a:lnSpc>
                <a:spcPct val="100000"/>
              </a:lnSpc>
              <a:spcBef>
                <a:spcPts val="200"/>
              </a:spcBef>
              <a:spcAft>
                <a:spcPts val="0"/>
              </a:spcAft>
              <a:buClr>
                <a:schemeClr val="lt1"/>
              </a:buClr>
              <a:buSzPts val="1000"/>
              <a:buFont typeface="Times New Roman"/>
              <a:buNone/>
              <a:defRPr sz="1000"/>
            </a:lvl3pPr>
            <a:lvl4pPr marL="1828800" lvl="3" indent="-228600" algn="l">
              <a:lnSpc>
                <a:spcPct val="100000"/>
              </a:lnSpc>
              <a:spcBef>
                <a:spcPts val="180"/>
              </a:spcBef>
              <a:spcAft>
                <a:spcPts val="0"/>
              </a:spcAft>
              <a:buClr>
                <a:schemeClr val="lt1"/>
              </a:buClr>
              <a:buSzPts val="900"/>
              <a:buFont typeface="Times New Roman"/>
              <a:buNone/>
              <a:defRPr sz="900"/>
            </a:lvl4pPr>
            <a:lvl5pPr marL="2286000" lvl="4" indent="-228600" algn="l">
              <a:lnSpc>
                <a:spcPct val="100000"/>
              </a:lnSpc>
              <a:spcBef>
                <a:spcPts val="180"/>
              </a:spcBef>
              <a:spcAft>
                <a:spcPts val="0"/>
              </a:spcAft>
              <a:buClr>
                <a:schemeClr val="lt1"/>
              </a:buClr>
              <a:buSzPts val="900"/>
              <a:buFont typeface="Times New Roman"/>
              <a:buNone/>
              <a:defRPr sz="900"/>
            </a:lvl5pPr>
            <a:lvl6pPr marL="2743200" lvl="5" indent="-228600" algn="l">
              <a:lnSpc>
                <a:spcPct val="100000"/>
              </a:lnSpc>
              <a:spcBef>
                <a:spcPts val="180"/>
              </a:spcBef>
              <a:spcAft>
                <a:spcPts val="0"/>
              </a:spcAft>
              <a:buClr>
                <a:schemeClr val="lt1"/>
              </a:buClr>
              <a:buSzPts val="900"/>
              <a:buFont typeface="Times New Roman"/>
              <a:buNone/>
              <a:defRPr sz="900"/>
            </a:lvl6pPr>
            <a:lvl7pPr marL="3200400" lvl="6" indent="-228600" algn="l">
              <a:lnSpc>
                <a:spcPct val="100000"/>
              </a:lnSpc>
              <a:spcBef>
                <a:spcPts val="180"/>
              </a:spcBef>
              <a:spcAft>
                <a:spcPts val="0"/>
              </a:spcAft>
              <a:buClr>
                <a:schemeClr val="lt1"/>
              </a:buClr>
              <a:buSzPts val="900"/>
              <a:buFont typeface="Times New Roman"/>
              <a:buNone/>
              <a:defRPr sz="900"/>
            </a:lvl7pPr>
            <a:lvl8pPr marL="3657600" lvl="7" indent="-228600" algn="l">
              <a:lnSpc>
                <a:spcPct val="100000"/>
              </a:lnSpc>
              <a:spcBef>
                <a:spcPts val="180"/>
              </a:spcBef>
              <a:spcAft>
                <a:spcPts val="0"/>
              </a:spcAft>
              <a:buClr>
                <a:schemeClr val="lt1"/>
              </a:buClr>
              <a:buSzPts val="900"/>
              <a:buFont typeface="Times New Roman"/>
              <a:buNone/>
              <a:defRPr sz="900"/>
            </a:lvl8pPr>
            <a:lvl9pPr marL="4114800" lvl="8" indent="-228600" algn="l">
              <a:lnSpc>
                <a:spcPct val="100000"/>
              </a:lnSpc>
              <a:spcBef>
                <a:spcPts val="180"/>
              </a:spcBef>
              <a:spcAft>
                <a:spcPts val="0"/>
              </a:spcAft>
              <a:buClr>
                <a:schemeClr val="lt1"/>
              </a:buClr>
              <a:buSzPts val="900"/>
              <a:buFont typeface="Times New Roman"/>
              <a:buNone/>
              <a:defRPr sz="900"/>
            </a:lvl9pPr>
          </a:lstStyle>
          <a:p>
            <a:endParaRPr/>
          </a:p>
        </p:txBody>
      </p:sp>
      <p:sp>
        <p:nvSpPr>
          <p:cNvPr id="62" name="Google Shape;62;p9"/>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sz="2000" b="1"/>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7" name="Google Shape;67;p10"/>
          <p:cNvSpPr>
            <a:spLocks noGrp="1"/>
          </p:cNvSpPr>
          <p:nvPr>
            <p:ph type="pic" idx="2"/>
          </p:nvPr>
        </p:nvSpPr>
        <p:spPr>
          <a:xfrm>
            <a:off x="1792288" y="612775"/>
            <a:ext cx="5486400" cy="4114800"/>
          </a:xfrm>
          <a:prstGeom prst="rect">
            <a:avLst/>
          </a:prstGeom>
          <a:noFill/>
          <a:ln>
            <a:noFill/>
          </a:ln>
        </p:spPr>
      </p:sp>
      <p:sp>
        <p:nvSpPr>
          <p:cNvPr id="68" name="Google Shape;68;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lt1"/>
              </a:buClr>
              <a:buSzPts val="1400"/>
              <a:buFont typeface="Times New Roman"/>
              <a:buNone/>
              <a:defRPr sz="1400"/>
            </a:lvl1pPr>
            <a:lvl2pPr marL="914400" lvl="1" indent="-228600" algn="l">
              <a:lnSpc>
                <a:spcPct val="100000"/>
              </a:lnSpc>
              <a:spcBef>
                <a:spcPts val="240"/>
              </a:spcBef>
              <a:spcAft>
                <a:spcPts val="0"/>
              </a:spcAft>
              <a:buClr>
                <a:schemeClr val="lt1"/>
              </a:buClr>
              <a:buSzPts val="1200"/>
              <a:buFont typeface="Times New Roman"/>
              <a:buNone/>
              <a:defRPr sz="1200"/>
            </a:lvl2pPr>
            <a:lvl3pPr marL="1371600" lvl="2" indent="-228600" algn="l">
              <a:lnSpc>
                <a:spcPct val="100000"/>
              </a:lnSpc>
              <a:spcBef>
                <a:spcPts val="200"/>
              </a:spcBef>
              <a:spcAft>
                <a:spcPts val="0"/>
              </a:spcAft>
              <a:buClr>
                <a:schemeClr val="lt1"/>
              </a:buClr>
              <a:buSzPts val="1000"/>
              <a:buFont typeface="Times New Roman"/>
              <a:buNone/>
              <a:defRPr sz="1000"/>
            </a:lvl3pPr>
            <a:lvl4pPr marL="1828800" lvl="3" indent="-228600" algn="l">
              <a:lnSpc>
                <a:spcPct val="100000"/>
              </a:lnSpc>
              <a:spcBef>
                <a:spcPts val="180"/>
              </a:spcBef>
              <a:spcAft>
                <a:spcPts val="0"/>
              </a:spcAft>
              <a:buClr>
                <a:schemeClr val="lt1"/>
              </a:buClr>
              <a:buSzPts val="900"/>
              <a:buFont typeface="Times New Roman"/>
              <a:buNone/>
              <a:defRPr sz="900"/>
            </a:lvl4pPr>
            <a:lvl5pPr marL="2286000" lvl="4" indent="-228600" algn="l">
              <a:lnSpc>
                <a:spcPct val="100000"/>
              </a:lnSpc>
              <a:spcBef>
                <a:spcPts val="180"/>
              </a:spcBef>
              <a:spcAft>
                <a:spcPts val="0"/>
              </a:spcAft>
              <a:buClr>
                <a:schemeClr val="lt1"/>
              </a:buClr>
              <a:buSzPts val="900"/>
              <a:buFont typeface="Times New Roman"/>
              <a:buNone/>
              <a:defRPr sz="900"/>
            </a:lvl5pPr>
            <a:lvl6pPr marL="2743200" lvl="5" indent="-228600" algn="l">
              <a:lnSpc>
                <a:spcPct val="100000"/>
              </a:lnSpc>
              <a:spcBef>
                <a:spcPts val="180"/>
              </a:spcBef>
              <a:spcAft>
                <a:spcPts val="0"/>
              </a:spcAft>
              <a:buClr>
                <a:schemeClr val="lt1"/>
              </a:buClr>
              <a:buSzPts val="900"/>
              <a:buFont typeface="Times New Roman"/>
              <a:buNone/>
              <a:defRPr sz="900"/>
            </a:lvl6pPr>
            <a:lvl7pPr marL="3200400" lvl="6" indent="-228600" algn="l">
              <a:lnSpc>
                <a:spcPct val="100000"/>
              </a:lnSpc>
              <a:spcBef>
                <a:spcPts val="180"/>
              </a:spcBef>
              <a:spcAft>
                <a:spcPts val="0"/>
              </a:spcAft>
              <a:buClr>
                <a:schemeClr val="lt1"/>
              </a:buClr>
              <a:buSzPts val="900"/>
              <a:buFont typeface="Times New Roman"/>
              <a:buNone/>
              <a:defRPr sz="900"/>
            </a:lvl7pPr>
            <a:lvl8pPr marL="3657600" lvl="7" indent="-228600" algn="l">
              <a:lnSpc>
                <a:spcPct val="100000"/>
              </a:lnSpc>
              <a:spcBef>
                <a:spcPts val="180"/>
              </a:spcBef>
              <a:spcAft>
                <a:spcPts val="0"/>
              </a:spcAft>
              <a:buClr>
                <a:schemeClr val="lt1"/>
              </a:buClr>
              <a:buSzPts val="900"/>
              <a:buFont typeface="Times New Roman"/>
              <a:buNone/>
              <a:defRPr sz="900"/>
            </a:lvl8pPr>
            <a:lvl9pPr marL="4114800" lvl="8" indent="-228600" algn="l">
              <a:lnSpc>
                <a:spcPct val="100000"/>
              </a:lnSpc>
              <a:spcBef>
                <a:spcPts val="180"/>
              </a:spcBef>
              <a:spcAft>
                <a:spcPts val="0"/>
              </a:spcAft>
              <a:buClr>
                <a:schemeClr val="lt1"/>
              </a:buClr>
              <a:buSzPts val="900"/>
              <a:buFont typeface="Times New Roman"/>
              <a:buNone/>
              <a:defRPr sz="900"/>
            </a:lvl9pPr>
          </a:lstStyle>
          <a:p>
            <a:endParaRPr/>
          </a:p>
        </p:txBody>
      </p:sp>
      <p:sp>
        <p:nvSpPr>
          <p:cNvPr id="69" name="Google Shape;69;p10"/>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4400" b="0" i="0" u="none" strike="noStrike" cap="none">
                <a:solidFill>
                  <a:schemeClr val="lt2"/>
                </a:solidFill>
                <a:latin typeface="Times New Roman"/>
                <a:ea typeface="Times New Roman"/>
                <a:cs typeface="Times New Roman"/>
                <a:sym typeface="Times New Roman"/>
              </a:defRPr>
            </a:lvl1pPr>
            <a:lvl2pPr marR="0" lvl="1" algn="ctr" rtl="0">
              <a:lnSpc>
                <a:spcPct val="100000"/>
              </a:lnSpc>
              <a:spcBef>
                <a:spcPts val="0"/>
              </a:spcBef>
              <a:spcAft>
                <a:spcPts val="0"/>
              </a:spcAft>
              <a:buClr>
                <a:srgbClr val="000000"/>
              </a:buClr>
              <a:buSzPts val="1400"/>
              <a:buFont typeface="Arial"/>
              <a:buNone/>
              <a:defRPr sz="4400" b="0" i="0" u="none" strike="noStrike" cap="none">
                <a:solidFill>
                  <a:schemeClr val="lt2"/>
                </a:solidFill>
                <a:latin typeface="Times New Roman"/>
                <a:ea typeface="Times New Roman"/>
                <a:cs typeface="Times New Roman"/>
                <a:sym typeface="Times New Roman"/>
              </a:defRPr>
            </a:lvl2pPr>
            <a:lvl3pPr marR="0" lvl="2" algn="ctr" rtl="0">
              <a:lnSpc>
                <a:spcPct val="100000"/>
              </a:lnSpc>
              <a:spcBef>
                <a:spcPts val="0"/>
              </a:spcBef>
              <a:spcAft>
                <a:spcPts val="0"/>
              </a:spcAft>
              <a:buClr>
                <a:srgbClr val="000000"/>
              </a:buClr>
              <a:buSzPts val="1400"/>
              <a:buFont typeface="Arial"/>
              <a:buNone/>
              <a:defRPr sz="4400" b="0" i="0" u="none" strike="noStrike" cap="none">
                <a:solidFill>
                  <a:schemeClr val="lt2"/>
                </a:solidFill>
                <a:latin typeface="Times New Roman"/>
                <a:ea typeface="Times New Roman"/>
                <a:cs typeface="Times New Roman"/>
                <a:sym typeface="Times New Roman"/>
              </a:defRPr>
            </a:lvl3pPr>
            <a:lvl4pPr marR="0" lvl="3" algn="ctr" rtl="0">
              <a:lnSpc>
                <a:spcPct val="100000"/>
              </a:lnSpc>
              <a:spcBef>
                <a:spcPts val="0"/>
              </a:spcBef>
              <a:spcAft>
                <a:spcPts val="0"/>
              </a:spcAft>
              <a:buClr>
                <a:srgbClr val="000000"/>
              </a:buClr>
              <a:buSzPts val="1400"/>
              <a:buFont typeface="Arial"/>
              <a:buNone/>
              <a:defRPr sz="4400" b="0" i="0" u="none" strike="noStrike" cap="none">
                <a:solidFill>
                  <a:schemeClr val="lt2"/>
                </a:solidFill>
                <a:latin typeface="Times New Roman"/>
                <a:ea typeface="Times New Roman"/>
                <a:cs typeface="Times New Roman"/>
                <a:sym typeface="Times New Roman"/>
              </a:defRPr>
            </a:lvl4pPr>
            <a:lvl5pPr marR="0" lvl="4" algn="ctr" rtl="0">
              <a:lnSpc>
                <a:spcPct val="100000"/>
              </a:lnSpc>
              <a:spcBef>
                <a:spcPts val="0"/>
              </a:spcBef>
              <a:spcAft>
                <a:spcPts val="0"/>
              </a:spcAft>
              <a:buClr>
                <a:srgbClr val="000000"/>
              </a:buClr>
              <a:buSzPts val="1400"/>
              <a:buFont typeface="Arial"/>
              <a:buNone/>
              <a:defRPr sz="4400" b="0" i="0" u="none" strike="noStrike" cap="none">
                <a:solidFill>
                  <a:schemeClr val="lt2"/>
                </a:solidFill>
                <a:latin typeface="Times New Roman"/>
                <a:ea typeface="Times New Roman"/>
                <a:cs typeface="Times New Roman"/>
                <a:sym typeface="Times New Roman"/>
              </a:defRPr>
            </a:lvl5pPr>
            <a:lvl6pPr marR="0" lvl="5" algn="ctr" rtl="0">
              <a:lnSpc>
                <a:spcPct val="100000"/>
              </a:lnSpc>
              <a:spcBef>
                <a:spcPts val="0"/>
              </a:spcBef>
              <a:spcAft>
                <a:spcPts val="0"/>
              </a:spcAft>
              <a:buClr>
                <a:srgbClr val="000000"/>
              </a:buClr>
              <a:buSzPts val="1400"/>
              <a:buFont typeface="Arial"/>
              <a:buNone/>
              <a:defRPr sz="4400" b="0" i="0" u="none" strike="noStrike" cap="none">
                <a:solidFill>
                  <a:schemeClr val="lt2"/>
                </a:solidFill>
                <a:latin typeface="Times New Roman"/>
                <a:ea typeface="Times New Roman"/>
                <a:cs typeface="Times New Roman"/>
                <a:sym typeface="Times New Roman"/>
              </a:defRPr>
            </a:lvl6pPr>
            <a:lvl7pPr marR="0" lvl="6" algn="ctr" rtl="0">
              <a:lnSpc>
                <a:spcPct val="100000"/>
              </a:lnSpc>
              <a:spcBef>
                <a:spcPts val="0"/>
              </a:spcBef>
              <a:spcAft>
                <a:spcPts val="0"/>
              </a:spcAft>
              <a:buClr>
                <a:srgbClr val="000000"/>
              </a:buClr>
              <a:buSzPts val="1400"/>
              <a:buFont typeface="Arial"/>
              <a:buNone/>
              <a:defRPr sz="4400" b="0" i="0" u="none" strike="noStrike" cap="none">
                <a:solidFill>
                  <a:schemeClr val="lt2"/>
                </a:solidFill>
                <a:latin typeface="Times New Roman"/>
                <a:ea typeface="Times New Roman"/>
                <a:cs typeface="Times New Roman"/>
                <a:sym typeface="Times New Roman"/>
              </a:defRPr>
            </a:lvl7pPr>
            <a:lvl8pPr marR="0" lvl="7" algn="ctr" rtl="0">
              <a:lnSpc>
                <a:spcPct val="100000"/>
              </a:lnSpc>
              <a:spcBef>
                <a:spcPts val="0"/>
              </a:spcBef>
              <a:spcAft>
                <a:spcPts val="0"/>
              </a:spcAft>
              <a:buClr>
                <a:srgbClr val="000000"/>
              </a:buClr>
              <a:buSzPts val="1400"/>
              <a:buFont typeface="Arial"/>
              <a:buNone/>
              <a:defRPr sz="4400" b="0" i="0" u="none" strike="noStrike" cap="none">
                <a:solidFill>
                  <a:schemeClr val="lt2"/>
                </a:solidFill>
                <a:latin typeface="Times New Roman"/>
                <a:ea typeface="Times New Roman"/>
                <a:cs typeface="Times New Roman"/>
                <a:sym typeface="Times New Roman"/>
              </a:defRPr>
            </a:lvl8pPr>
            <a:lvl9pPr marR="0" lvl="8" algn="ctr" rtl="0">
              <a:lnSpc>
                <a:spcPct val="100000"/>
              </a:lnSpc>
              <a:spcBef>
                <a:spcPts val="0"/>
              </a:spcBef>
              <a:spcAft>
                <a:spcPts val="0"/>
              </a:spcAft>
              <a:buClr>
                <a:srgbClr val="000000"/>
              </a:buClr>
              <a:buSzPts val="1400"/>
              <a:buFont typeface="Arial"/>
              <a:buNone/>
              <a:defRPr sz="4400" b="0" i="0" u="none" strike="noStrike" cap="none">
                <a:solidFill>
                  <a:schemeClr val="lt2"/>
                </a:solidFill>
                <a:latin typeface="Times New Roman"/>
                <a:ea typeface="Times New Roman"/>
                <a:cs typeface="Times New Roman"/>
                <a:sym typeface="Times New Roman"/>
              </a:defRPr>
            </a:lvl9pPr>
          </a:lstStyle>
          <a:p>
            <a:endParaRPr/>
          </a:p>
        </p:txBody>
      </p:sp>
      <p:sp>
        <p:nvSpPr>
          <p:cNvPr id="11" name="Google Shape;11;p1"/>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lvl1pPr marL="457200" marR="0" lvl="0" indent="-431800" algn="l" rtl="0">
              <a:lnSpc>
                <a:spcPct val="100000"/>
              </a:lnSpc>
              <a:spcBef>
                <a:spcPts val="640"/>
              </a:spcBef>
              <a:spcAft>
                <a:spcPts val="0"/>
              </a:spcAft>
              <a:buClr>
                <a:schemeClr val="lt1"/>
              </a:buClr>
              <a:buSzPts val="3200"/>
              <a:buFont typeface="Times New Roman"/>
              <a:buChar char="•"/>
              <a:defRPr sz="3200" b="0" i="0" u="none" strike="noStrike" cap="none">
                <a:solidFill>
                  <a:schemeClr val="lt1"/>
                </a:solidFill>
                <a:latin typeface="Times New Roman"/>
                <a:ea typeface="Times New Roman"/>
                <a:cs typeface="Times New Roman"/>
                <a:sym typeface="Times New Roman"/>
              </a:defRPr>
            </a:lvl1pPr>
            <a:lvl2pPr marL="914400" marR="0" lvl="1" indent="-406400" algn="l" rtl="0">
              <a:lnSpc>
                <a:spcPct val="100000"/>
              </a:lnSpc>
              <a:spcBef>
                <a:spcPts val="560"/>
              </a:spcBef>
              <a:spcAft>
                <a:spcPts val="0"/>
              </a:spcAft>
              <a:buClr>
                <a:schemeClr val="lt1"/>
              </a:buClr>
              <a:buSzPts val="2800"/>
              <a:buFont typeface="Times New Roman"/>
              <a:buChar char="–"/>
              <a:defRPr sz="2800" b="0" i="0" u="none" strike="noStrike" cap="none">
                <a:solidFill>
                  <a:schemeClr val="lt1"/>
                </a:solidFill>
                <a:latin typeface="Times New Roman"/>
                <a:ea typeface="Times New Roman"/>
                <a:cs typeface="Times New Roman"/>
                <a:sym typeface="Times New Roman"/>
              </a:defRPr>
            </a:lvl2pPr>
            <a:lvl3pPr marL="1371600" marR="0" lvl="2" indent="-381000" algn="l" rtl="0">
              <a:lnSpc>
                <a:spcPct val="100000"/>
              </a:lnSpc>
              <a:spcBef>
                <a:spcPts val="480"/>
              </a:spcBef>
              <a:spcAft>
                <a:spcPts val="0"/>
              </a:spcAft>
              <a:buClr>
                <a:schemeClr val="lt1"/>
              </a:buClr>
              <a:buSzPts val="2400"/>
              <a:buFont typeface="Times New Roman"/>
              <a:buChar char="•"/>
              <a:defRPr sz="2400" b="0" i="0" u="none" strike="noStrike" cap="none">
                <a:solidFill>
                  <a:schemeClr val="lt1"/>
                </a:solidFill>
                <a:latin typeface="Times New Roman"/>
                <a:ea typeface="Times New Roman"/>
                <a:cs typeface="Times New Roman"/>
                <a:sym typeface="Times New Roman"/>
              </a:defRPr>
            </a:lvl3pPr>
            <a:lvl4pPr marL="1828800" marR="0" lvl="3" indent="-355600" algn="l" rtl="0">
              <a:lnSpc>
                <a:spcPct val="100000"/>
              </a:lnSpc>
              <a:spcBef>
                <a:spcPts val="400"/>
              </a:spcBef>
              <a:spcAft>
                <a:spcPts val="0"/>
              </a:spcAft>
              <a:buClr>
                <a:schemeClr val="lt1"/>
              </a:buClr>
              <a:buSzPts val="2000"/>
              <a:buFont typeface="Times New Roman"/>
              <a:buChar char="–"/>
              <a:defRPr sz="2000" b="0" i="0" u="none" strike="noStrike" cap="none">
                <a:solidFill>
                  <a:schemeClr val="lt1"/>
                </a:solidFill>
                <a:latin typeface="Times New Roman"/>
                <a:ea typeface="Times New Roman"/>
                <a:cs typeface="Times New Roman"/>
                <a:sym typeface="Times New Roman"/>
              </a:defRPr>
            </a:lvl4pPr>
            <a:lvl5pPr marL="2286000" marR="0" lvl="4" indent="-355600" algn="l" rtl="0">
              <a:lnSpc>
                <a:spcPct val="100000"/>
              </a:lnSpc>
              <a:spcBef>
                <a:spcPts val="400"/>
              </a:spcBef>
              <a:spcAft>
                <a:spcPts val="0"/>
              </a:spcAft>
              <a:buClr>
                <a:schemeClr val="lt1"/>
              </a:buClr>
              <a:buSzPts val="2000"/>
              <a:buFont typeface="Times New Roman"/>
              <a:buChar char="»"/>
              <a:defRPr sz="2000" b="0" i="0" u="none" strike="noStrike" cap="none">
                <a:solidFill>
                  <a:schemeClr val="lt1"/>
                </a:solidFill>
                <a:latin typeface="Times New Roman"/>
                <a:ea typeface="Times New Roman"/>
                <a:cs typeface="Times New Roman"/>
                <a:sym typeface="Times New Roman"/>
              </a:defRPr>
            </a:lvl5pPr>
            <a:lvl6pPr marL="2743200" marR="0" lvl="5" indent="-355600" algn="l" rtl="0">
              <a:lnSpc>
                <a:spcPct val="100000"/>
              </a:lnSpc>
              <a:spcBef>
                <a:spcPts val="400"/>
              </a:spcBef>
              <a:spcAft>
                <a:spcPts val="0"/>
              </a:spcAft>
              <a:buClr>
                <a:schemeClr val="lt1"/>
              </a:buClr>
              <a:buSzPts val="2000"/>
              <a:buFont typeface="Times New Roman"/>
              <a:buChar char="»"/>
              <a:defRPr sz="2000" b="0" i="0" u="none" strike="noStrike" cap="none">
                <a:solidFill>
                  <a:schemeClr val="lt1"/>
                </a:solidFill>
                <a:latin typeface="Times New Roman"/>
                <a:ea typeface="Times New Roman"/>
                <a:cs typeface="Times New Roman"/>
                <a:sym typeface="Times New Roman"/>
              </a:defRPr>
            </a:lvl6pPr>
            <a:lvl7pPr marL="3200400" marR="0" lvl="6" indent="-355600" algn="l" rtl="0">
              <a:lnSpc>
                <a:spcPct val="100000"/>
              </a:lnSpc>
              <a:spcBef>
                <a:spcPts val="400"/>
              </a:spcBef>
              <a:spcAft>
                <a:spcPts val="0"/>
              </a:spcAft>
              <a:buClr>
                <a:schemeClr val="lt1"/>
              </a:buClr>
              <a:buSzPts val="2000"/>
              <a:buFont typeface="Times New Roman"/>
              <a:buChar char="»"/>
              <a:defRPr sz="2000" b="0" i="0" u="none" strike="noStrike" cap="none">
                <a:solidFill>
                  <a:schemeClr val="lt1"/>
                </a:solidFill>
                <a:latin typeface="Times New Roman"/>
                <a:ea typeface="Times New Roman"/>
                <a:cs typeface="Times New Roman"/>
                <a:sym typeface="Times New Roman"/>
              </a:defRPr>
            </a:lvl7pPr>
            <a:lvl8pPr marL="3657600" marR="0" lvl="7" indent="-355600" algn="l" rtl="0">
              <a:lnSpc>
                <a:spcPct val="100000"/>
              </a:lnSpc>
              <a:spcBef>
                <a:spcPts val="400"/>
              </a:spcBef>
              <a:spcAft>
                <a:spcPts val="0"/>
              </a:spcAft>
              <a:buClr>
                <a:schemeClr val="lt1"/>
              </a:buClr>
              <a:buSzPts val="2000"/>
              <a:buFont typeface="Times New Roman"/>
              <a:buChar char="»"/>
              <a:defRPr sz="2000" b="0" i="0" u="none" strike="noStrike" cap="none">
                <a:solidFill>
                  <a:schemeClr val="lt1"/>
                </a:solidFill>
                <a:latin typeface="Times New Roman"/>
                <a:ea typeface="Times New Roman"/>
                <a:cs typeface="Times New Roman"/>
                <a:sym typeface="Times New Roman"/>
              </a:defRPr>
            </a:lvl8pPr>
            <a:lvl9pPr marL="4114800" marR="0" lvl="8" indent="-355600" algn="l" rtl="0">
              <a:lnSpc>
                <a:spcPct val="100000"/>
              </a:lnSpc>
              <a:spcBef>
                <a:spcPts val="400"/>
              </a:spcBef>
              <a:spcAft>
                <a:spcPts val="0"/>
              </a:spcAft>
              <a:buClr>
                <a:schemeClr val="lt1"/>
              </a:buClr>
              <a:buSzPts val="2000"/>
              <a:buFont typeface="Times New Roman"/>
              <a:buChar char="»"/>
              <a:defRPr sz="2000" b="0" i="0" u="none" strike="noStrike" cap="none">
                <a:solidFill>
                  <a:schemeClr val="lt1"/>
                </a:solidFill>
                <a:latin typeface="Times New Roman"/>
                <a:ea typeface="Times New Roman"/>
                <a:cs typeface="Times New Roman"/>
                <a:sym typeface="Times New Roman"/>
              </a:defRPr>
            </a:lvl9pPr>
          </a:lstStyle>
          <a:p>
            <a:endParaRPr/>
          </a:p>
        </p:txBody>
      </p:sp>
      <p:sp>
        <p:nvSpPr>
          <p:cNvPr id="12" name="Google Shape;12;p1"/>
          <p:cNvSpPr txBox="1">
            <a:spLocks noGrp="1"/>
          </p:cNvSpPr>
          <p:nvPr>
            <p:ph type="dt" idx="10"/>
          </p:nvPr>
        </p:nvSpPr>
        <p:spPr>
          <a:xfrm>
            <a:off x="685800" y="6248400"/>
            <a:ext cx="19050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2pPr>
            <a:lvl3pPr marR="0" lvl="2"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3pPr>
            <a:lvl4pPr marR="0" lvl="3"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4pPr>
            <a:lvl5pPr marR="0" lvl="4"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5pPr>
            <a:lvl6pPr marR="0" lvl="5"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6pPr>
            <a:lvl7pPr marR="0" lvl="6"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7pPr>
            <a:lvl8pPr marR="0" lvl="7"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8pPr>
            <a:lvl9pPr marR="0" lvl="8"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9pPr>
          </a:lstStyle>
          <a:p>
            <a:endParaRPr/>
          </a:p>
        </p:txBody>
      </p:sp>
      <p:sp>
        <p:nvSpPr>
          <p:cNvPr id="13" name="Google Shape;13;p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2pPr>
            <a:lvl3pPr marR="0" lvl="2"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3pPr>
            <a:lvl4pPr marR="0" lvl="3"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4pPr>
            <a:lvl5pPr marR="0" lvl="4"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5pPr>
            <a:lvl6pPr marR="0" lvl="5"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6pPr>
            <a:lvl7pPr marR="0" lvl="6"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7pPr>
            <a:lvl8pPr marR="0" lvl="7"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8pPr>
            <a:lvl9pPr marR="0" lvl="8" algn="l" rtl="0">
              <a:lnSpc>
                <a:spcPct val="100000"/>
              </a:lnSpc>
              <a:spcBef>
                <a:spcPts val="0"/>
              </a:spcBef>
              <a:spcAft>
                <a:spcPts val="0"/>
              </a:spcAft>
              <a:buClr>
                <a:srgbClr val="000000"/>
              </a:buClr>
              <a:buSzPts val="1400"/>
              <a:buFont typeface="Arial"/>
              <a:buNone/>
              <a:defRPr sz="2400" b="1" i="0" u="none" strike="noStrike" cap="none">
                <a:solidFill>
                  <a:schemeClr val="lt1"/>
                </a:solidFill>
                <a:latin typeface="Times New Roman"/>
                <a:ea typeface="Times New Roman"/>
                <a:cs typeface="Times New Roman"/>
                <a:sym typeface="Times New Roman"/>
              </a:defRPr>
            </a:lvl9pPr>
          </a:lstStyle>
          <a:p>
            <a:endParaRPr/>
          </a:p>
        </p:txBody>
      </p:sp>
      <p:sp>
        <p:nvSpPr>
          <p:cNvPr id="14" name="Google Shape;14;p1"/>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4.xml"/><Relationship Id="rId1" Type="http://schemas.openxmlformats.org/officeDocument/2006/relationships/slideLayout" Target="../slideLayouts/slideLayout1.xml"/><Relationship Id="rId4" Type="http://schemas.openxmlformats.org/officeDocument/2006/relationships/image" Target="../media/image12.jp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3"/>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1</a:t>
            </a:fld>
            <a:endParaRPr sz="1400" b="0" i="0" u="none" strike="noStrike" cap="none">
              <a:solidFill>
                <a:schemeClr val="lt1"/>
              </a:solidFill>
              <a:latin typeface="Times New Roman"/>
              <a:ea typeface="Times New Roman"/>
              <a:cs typeface="Times New Roman"/>
              <a:sym typeface="Times New Roman"/>
            </a:endParaRPr>
          </a:p>
        </p:txBody>
      </p:sp>
      <p:sp>
        <p:nvSpPr>
          <p:cNvPr id="89" name="Google Shape;89;p13"/>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sz="7200" b="1"/>
              <a:t>Time Management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2"/>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10</a:t>
            </a:fld>
            <a:endParaRPr sz="1400" b="0" i="0" u="none" strike="noStrike" cap="none">
              <a:solidFill>
                <a:schemeClr val="lt1"/>
              </a:solidFill>
              <a:latin typeface="Times New Roman"/>
              <a:ea typeface="Times New Roman"/>
              <a:cs typeface="Times New Roman"/>
              <a:sym typeface="Times New Roman"/>
            </a:endParaRPr>
          </a:p>
        </p:txBody>
      </p:sp>
      <p:sp>
        <p:nvSpPr>
          <p:cNvPr id="153" name="Google Shape;153;p22"/>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The 80/20 Rule</a:t>
            </a:r>
            <a:endParaRPr/>
          </a:p>
        </p:txBody>
      </p:sp>
      <p:sp>
        <p:nvSpPr>
          <p:cNvPr id="154" name="Google Shape;154;p22"/>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Critical few and the trivial many</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Having the courage of your convictions</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Good judgment comes from experience</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Experiences comes from bad judgment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3"/>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11</a:t>
            </a:fld>
            <a:endParaRPr sz="1400" b="0" i="0" u="none" strike="noStrike" cap="none">
              <a:solidFill>
                <a:schemeClr val="lt1"/>
              </a:solidFill>
              <a:latin typeface="Times New Roman"/>
              <a:ea typeface="Times New Roman"/>
              <a:cs typeface="Times New Roman"/>
              <a:sym typeface="Times New Roman"/>
            </a:endParaRPr>
          </a:p>
        </p:txBody>
      </p:sp>
      <p:sp>
        <p:nvSpPr>
          <p:cNvPr id="160" name="Google Shape;160;p23"/>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Inspiration</a:t>
            </a:r>
            <a:endParaRPr/>
          </a:p>
        </p:txBody>
      </p:sp>
      <p:sp>
        <p:nvSpPr>
          <p:cNvPr id="161" name="Google Shape;161;p23"/>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ctr" rtl="0">
              <a:lnSpc>
                <a:spcPct val="100000"/>
              </a:lnSpc>
              <a:spcBef>
                <a:spcPts val="0"/>
              </a:spcBef>
              <a:spcAft>
                <a:spcPts val="0"/>
              </a:spcAft>
              <a:buClr>
                <a:schemeClr val="lt1"/>
              </a:buClr>
              <a:buSzPts val="3600"/>
              <a:buFont typeface="Times New Roman"/>
              <a:buNone/>
            </a:pPr>
            <a:r>
              <a:rPr lang="en-US" sz="3600" b="1" i="1"/>
              <a:t>“If you can dream it, you can do it”</a:t>
            </a:r>
            <a:endParaRPr/>
          </a:p>
          <a:p>
            <a:pPr marL="342900" lvl="0" indent="-342900" algn="r" rtl="0">
              <a:lnSpc>
                <a:spcPct val="100000"/>
              </a:lnSpc>
              <a:spcBef>
                <a:spcPts val="640"/>
              </a:spcBef>
              <a:spcAft>
                <a:spcPts val="0"/>
              </a:spcAft>
              <a:buClr>
                <a:schemeClr val="lt1"/>
              </a:buClr>
              <a:buSzPts val="3200"/>
              <a:buFont typeface="Times New Roman"/>
              <a:buNone/>
            </a:pPr>
            <a:r>
              <a:rPr lang="en-US" b="1"/>
              <a:t>Walt Disney</a:t>
            </a:r>
            <a:endParaRPr/>
          </a:p>
          <a:p>
            <a:pPr marL="342900" lvl="0" indent="-3429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Disneyland was built in 366 days, from ground-breaking to first day open to the public.</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4"/>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12</a:t>
            </a:fld>
            <a:endParaRPr sz="1400" b="0" i="0" u="none" strike="noStrike" cap="none">
              <a:solidFill>
                <a:schemeClr val="lt1"/>
              </a:solidFill>
              <a:latin typeface="Times New Roman"/>
              <a:ea typeface="Times New Roman"/>
              <a:cs typeface="Times New Roman"/>
              <a:sym typeface="Times New Roman"/>
            </a:endParaRPr>
          </a:p>
        </p:txBody>
      </p:sp>
      <p:sp>
        <p:nvSpPr>
          <p:cNvPr id="167" name="Google Shape;167;p24"/>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Planning</a:t>
            </a:r>
            <a:endParaRPr/>
          </a:p>
        </p:txBody>
      </p:sp>
      <p:sp>
        <p:nvSpPr>
          <p:cNvPr id="168" name="Google Shape;168;p24"/>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Failing to plan is planning to fail</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Plan Each Day, Each Week, Each Semester</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You can always change your plan, but only once you </a:t>
            </a:r>
            <a:r>
              <a:rPr lang="en-US" b="1" u="sng"/>
              <a:t>have one</a:t>
            </a:r>
            <a:r>
              <a:rPr lang="en-US" b="1"/>
              <a: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5"/>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13</a:t>
            </a:fld>
            <a:endParaRPr sz="1400" b="0" i="0" u="none" strike="noStrike" cap="none">
              <a:solidFill>
                <a:schemeClr val="lt1"/>
              </a:solidFill>
              <a:latin typeface="Times New Roman"/>
              <a:ea typeface="Times New Roman"/>
              <a:cs typeface="Times New Roman"/>
              <a:sym typeface="Times New Roman"/>
            </a:endParaRPr>
          </a:p>
        </p:txBody>
      </p:sp>
      <p:sp>
        <p:nvSpPr>
          <p:cNvPr id="174" name="Google Shape;174;p25"/>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TO Do Lists</a:t>
            </a:r>
            <a:endParaRPr/>
          </a:p>
        </p:txBody>
      </p:sp>
      <p:sp>
        <p:nvSpPr>
          <p:cNvPr id="175" name="Google Shape;175;p25"/>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Break things down into small steps</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Like a child cleaning his/her room</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Do the ugliest thing first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6"/>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14</a:t>
            </a:fld>
            <a:endParaRPr sz="1400" b="0" i="0" u="none" strike="noStrike" cap="none">
              <a:solidFill>
                <a:schemeClr val="lt1"/>
              </a:solidFill>
              <a:latin typeface="Times New Roman"/>
              <a:ea typeface="Times New Roman"/>
              <a:cs typeface="Times New Roman"/>
              <a:sym typeface="Times New Roman"/>
            </a:endParaRPr>
          </a:p>
        </p:txBody>
      </p:sp>
      <p:sp>
        <p:nvSpPr>
          <p:cNvPr id="181" name="Google Shape;181;p26"/>
          <p:cNvSpPr txBox="1">
            <a:spLocks noGrp="1"/>
          </p:cNvSpPr>
          <p:nvPr>
            <p:ph type="title"/>
          </p:nvPr>
        </p:nvSpPr>
        <p:spPr>
          <a:xfrm>
            <a:off x="304800" y="228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The four-quadrant TO DO List</a:t>
            </a:r>
            <a:endParaRPr/>
          </a:p>
        </p:txBody>
      </p:sp>
      <p:sp>
        <p:nvSpPr>
          <p:cNvPr id="182" name="Google Shape;182;p26"/>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2057400" lvl="4" indent="-228600" algn="l" rtl="0">
              <a:lnSpc>
                <a:spcPct val="100000"/>
              </a:lnSpc>
              <a:spcBef>
                <a:spcPts val="0"/>
              </a:spcBef>
              <a:spcAft>
                <a:spcPts val="0"/>
              </a:spcAft>
              <a:buClr>
                <a:schemeClr val="lt1"/>
              </a:buClr>
              <a:buSzPts val="2000"/>
              <a:buFont typeface="Times New Roman"/>
              <a:buNone/>
            </a:pPr>
            <a:r>
              <a:rPr lang="en-US" b="1"/>
              <a:t>	</a:t>
            </a:r>
            <a:endParaRPr/>
          </a:p>
        </p:txBody>
      </p:sp>
      <p:graphicFrame>
        <p:nvGraphicFramePr>
          <p:cNvPr id="183" name="Google Shape;183;p26"/>
          <p:cNvGraphicFramePr/>
          <p:nvPr/>
        </p:nvGraphicFramePr>
        <p:xfrm>
          <a:off x="2514600" y="3302000"/>
          <a:ext cx="5105400" cy="2794000"/>
        </p:xfrm>
        <a:graphic>
          <a:graphicData uri="http://schemas.openxmlformats.org/drawingml/2006/table">
            <a:tbl>
              <a:tblPr>
                <a:noFill/>
                <a:tableStyleId>{135F5DD1-0444-48DE-8B76-5188828DBA55}</a:tableStyleId>
              </a:tblPr>
              <a:tblGrid>
                <a:gridCol w="2552700">
                  <a:extLst>
                    <a:ext uri="{9D8B030D-6E8A-4147-A177-3AD203B41FA5}">
                      <a16:colId xmlns:a16="http://schemas.microsoft.com/office/drawing/2014/main" val="20000"/>
                    </a:ext>
                  </a:extLst>
                </a:gridCol>
                <a:gridCol w="2552700">
                  <a:extLst>
                    <a:ext uri="{9D8B030D-6E8A-4147-A177-3AD203B41FA5}">
                      <a16:colId xmlns:a16="http://schemas.microsoft.com/office/drawing/2014/main" val="20001"/>
                    </a:ext>
                  </a:extLst>
                </a:gridCol>
              </a:tblGrid>
              <a:tr h="1397000">
                <a:tc>
                  <a:txBody>
                    <a:bodyPr/>
                    <a:lstStyle/>
                    <a:p>
                      <a:pPr marL="0" marR="0" lvl="0" indent="0" algn="ctr" rtl="0">
                        <a:lnSpc>
                          <a:spcPct val="100000"/>
                        </a:lnSpc>
                        <a:spcBef>
                          <a:spcPts val="0"/>
                        </a:spcBef>
                        <a:spcAft>
                          <a:spcPts val="0"/>
                        </a:spcAft>
                        <a:buClr>
                          <a:schemeClr val="lt1"/>
                        </a:buClr>
                        <a:buSzPts val="6600"/>
                        <a:buFont typeface="Times New Roman"/>
                        <a:buNone/>
                      </a:pPr>
                      <a:r>
                        <a:rPr lang="en-US" sz="6600" b="1" i="0" u="none" strike="noStrike" cap="none">
                          <a:solidFill>
                            <a:schemeClr val="lt1"/>
                          </a:solidFill>
                          <a:latin typeface="Times New Roman"/>
                          <a:ea typeface="Times New Roman"/>
                          <a:cs typeface="Times New Roman"/>
                          <a:sym typeface="Times New Roman"/>
                        </a:rPr>
                        <a:t>1</a:t>
                      </a:r>
                      <a:endParaRPr sz="1400" u="none" strike="noStrike" cap="none"/>
                    </a:p>
                  </a:txBody>
                  <a:tcPr marL="91450" marR="91450" marT="45725" marB="45725">
                    <a:lnL w="28575"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lt1"/>
                        </a:buClr>
                        <a:buSzPts val="6600"/>
                        <a:buFont typeface="Times New Roman"/>
                        <a:buNone/>
                      </a:pPr>
                      <a:r>
                        <a:rPr lang="en-US" sz="6600" b="1" i="0" u="none" strike="noStrike" cap="none">
                          <a:solidFill>
                            <a:schemeClr val="lt1"/>
                          </a:solidFill>
                          <a:latin typeface="Times New Roman"/>
                          <a:ea typeface="Times New Roman"/>
                          <a:cs typeface="Times New Roman"/>
                          <a:sym typeface="Times New Roman"/>
                        </a:rPr>
                        <a:t>2</a:t>
                      </a:r>
                      <a:endParaRPr sz="1400" u="none" strike="noStrike" cap="none"/>
                    </a:p>
                  </a:txBody>
                  <a:tcPr marL="91450" marR="91450" marT="45725" marB="45725">
                    <a:lnL w="12700"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1397000">
                <a:tc>
                  <a:txBody>
                    <a:bodyPr/>
                    <a:lstStyle/>
                    <a:p>
                      <a:pPr marL="0" marR="0" lvl="0" indent="0" algn="ctr" rtl="0">
                        <a:lnSpc>
                          <a:spcPct val="100000"/>
                        </a:lnSpc>
                        <a:spcBef>
                          <a:spcPts val="0"/>
                        </a:spcBef>
                        <a:spcAft>
                          <a:spcPts val="0"/>
                        </a:spcAft>
                        <a:buClr>
                          <a:schemeClr val="lt1"/>
                        </a:buClr>
                        <a:buSzPts val="6600"/>
                        <a:buFont typeface="Times New Roman"/>
                        <a:buNone/>
                      </a:pPr>
                      <a:r>
                        <a:rPr lang="en-US" sz="6600" b="1" i="0" u="none" strike="noStrike" cap="none">
                          <a:solidFill>
                            <a:schemeClr val="lt1"/>
                          </a:solidFill>
                          <a:latin typeface="Times New Roman"/>
                          <a:ea typeface="Times New Roman"/>
                          <a:cs typeface="Times New Roman"/>
                          <a:sym typeface="Times New Roman"/>
                        </a:rPr>
                        <a:t>3</a:t>
                      </a:r>
                      <a:endParaRPr sz="1400" u="none" strike="noStrike" cap="none"/>
                    </a:p>
                  </a:txBody>
                  <a:tcPr marL="91450" marR="91450" marT="45725" marB="45725">
                    <a:lnL w="28575"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lt1"/>
                        </a:buClr>
                        <a:buSzPts val="6600"/>
                        <a:buFont typeface="Times New Roman"/>
                        <a:buNone/>
                      </a:pPr>
                      <a:r>
                        <a:rPr lang="en-US" sz="6600" b="1" i="0" u="none" strike="noStrike" cap="none">
                          <a:solidFill>
                            <a:schemeClr val="lt1"/>
                          </a:solidFill>
                          <a:latin typeface="Times New Roman"/>
                          <a:ea typeface="Times New Roman"/>
                          <a:cs typeface="Times New Roman"/>
                          <a:sym typeface="Times New Roman"/>
                        </a:rPr>
                        <a:t>4</a:t>
                      </a:r>
                      <a:endParaRPr sz="1400" u="none" strike="noStrike" cap="none"/>
                    </a:p>
                  </a:txBody>
                  <a:tcPr marL="91450" marR="91450" marT="45725" marB="45725">
                    <a:lnL w="12700"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184" name="Google Shape;184;p26"/>
          <p:cNvSpPr txBox="1"/>
          <p:nvPr/>
        </p:nvSpPr>
        <p:spPr>
          <a:xfrm>
            <a:off x="609600" y="3708400"/>
            <a:ext cx="1766888" cy="51911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Times New Roman"/>
                <a:ea typeface="Times New Roman"/>
                <a:cs typeface="Times New Roman"/>
                <a:sym typeface="Times New Roman"/>
              </a:rPr>
              <a:t>Important</a:t>
            </a:r>
            <a:endParaRPr sz="1400" b="0" i="0" u="none" strike="noStrike" cap="none">
              <a:solidFill>
                <a:srgbClr val="000000"/>
              </a:solidFill>
              <a:latin typeface="Arial"/>
              <a:ea typeface="Arial"/>
              <a:cs typeface="Arial"/>
              <a:sym typeface="Arial"/>
            </a:endParaRPr>
          </a:p>
        </p:txBody>
      </p:sp>
      <p:sp>
        <p:nvSpPr>
          <p:cNvPr id="185" name="Google Shape;185;p26"/>
          <p:cNvSpPr txBox="1"/>
          <p:nvPr/>
        </p:nvSpPr>
        <p:spPr>
          <a:xfrm>
            <a:off x="609600" y="4851400"/>
            <a:ext cx="1766888" cy="94615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Times New Roman"/>
                <a:ea typeface="Times New Roman"/>
                <a:cs typeface="Times New Roman"/>
                <a:sym typeface="Times New Roman"/>
              </a:rPr>
              <a:t>Not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Times New Roman"/>
                <a:ea typeface="Times New Roman"/>
                <a:cs typeface="Times New Roman"/>
                <a:sym typeface="Times New Roman"/>
              </a:rPr>
              <a:t>Important</a:t>
            </a:r>
            <a:endParaRPr sz="1400" b="0" i="0" u="none" strike="noStrike" cap="none">
              <a:solidFill>
                <a:srgbClr val="000000"/>
              </a:solidFill>
              <a:latin typeface="Arial"/>
              <a:ea typeface="Arial"/>
              <a:cs typeface="Arial"/>
              <a:sym typeface="Arial"/>
            </a:endParaRPr>
          </a:p>
        </p:txBody>
      </p:sp>
      <p:sp>
        <p:nvSpPr>
          <p:cNvPr id="186" name="Google Shape;186;p26"/>
          <p:cNvSpPr txBox="1"/>
          <p:nvPr/>
        </p:nvSpPr>
        <p:spPr>
          <a:xfrm>
            <a:off x="2895600" y="2540000"/>
            <a:ext cx="1752600" cy="51911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Times New Roman"/>
                <a:ea typeface="Times New Roman"/>
                <a:cs typeface="Times New Roman"/>
                <a:sym typeface="Times New Roman"/>
              </a:rPr>
              <a:t>Due Soon</a:t>
            </a:r>
            <a:endParaRPr sz="1400" b="0" i="0" u="none" strike="noStrike" cap="none">
              <a:solidFill>
                <a:srgbClr val="000000"/>
              </a:solidFill>
              <a:latin typeface="Arial"/>
              <a:ea typeface="Arial"/>
              <a:cs typeface="Arial"/>
              <a:sym typeface="Arial"/>
            </a:endParaRPr>
          </a:p>
        </p:txBody>
      </p:sp>
      <p:sp>
        <p:nvSpPr>
          <p:cNvPr id="187" name="Google Shape;187;p26"/>
          <p:cNvSpPr txBox="1"/>
          <p:nvPr/>
        </p:nvSpPr>
        <p:spPr>
          <a:xfrm>
            <a:off x="5410200" y="2540000"/>
            <a:ext cx="2281238" cy="51911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Times New Roman"/>
                <a:ea typeface="Times New Roman"/>
                <a:cs typeface="Times New Roman"/>
                <a:sym typeface="Times New Roman"/>
              </a:rPr>
              <a:t>Not Due Soon</a:t>
            </a:r>
            <a:endParaRPr sz="1400" b="0" i="0" u="none" strike="noStrike" cap="none">
              <a:solidFill>
                <a:srgbClr val="000000"/>
              </a:solidFill>
              <a:latin typeface="Arial"/>
              <a:ea typeface="Arial"/>
              <a:cs typeface="Arial"/>
              <a:sym typeface="Arial"/>
            </a:endParaRPr>
          </a:p>
        </p:txBody>
      </p:sp>
      <p:sp>
        <p:nvSpPr>
          <p:cNvPr id="188" name="Google Shape;188;p26"/>
          <p:cNvSpPr/>
          <p:nvPr/>
        </p:nvSpPr>
        <p:spPr>
          <a:xfrm>
            <a:off x="7467600" y="1143000"/>
            <a:ext cx="1371600" cy="1303338"/>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7"/>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15</a:t>
            </a:fld>
            <a:endParaRPr sz="1400" b="0" i="0" u="none" strike="noStrike" cap="none">
              <a:solidFill>
                <a:schemeClr val="lt1"/>
              </a:solidFill>
              <a:latin typeface="Times New Roman"/>
              <a:ea typeface="Times New Roman"/>
              <a:cs typeface="Times New Roman"/>
              <a:sym typeface="Times New Roman"/>
            </a:endParaRPr>
          </a:p>
        </p:txBody>
      </p:sp>
      <p:pic>
        <p:nvPicPr>
          <p:cNvPr id="194" name="Google Shape;194;p27" descr="Image result for time management four quadrants"/>
          <p:cNvPicPr preferRelativeResize="0"/>
          <p:nvPr/>
        </p:nvPicPr>
        <p:blipFill rotWithShape="1">
          <a:blip r:embed="rId3">
            <a:alphaModFix/>
          </a:blip>
          <a:srcRect/>
          <a:stretch/>
        </p:blipFill>
        <p:spPr>
          <a:xfrm>
            <a:off x="752475" y="1066800"/>
            <a:ext cx="7686675" cy="5238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8"/>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16</a:t>
            </a:fld>
            <a:endParaRPr sz="1400" b="0" i="0" u="none" strike="noStrike" cap="none">
              <a:solidFill>
                <a:schemeClr val="lt1"/>
              </a:solidFill>
              <a:latin typeface="Times New Roman"/>
              <a:ea typeface="Times New Roman"/>
              <a:cs typeface="Times New Roman"/>
              <a:sym typeface="Times New Roman"/>
            </a:endParaRPr>
          </a:p>
        </p:txBody>
      </p:sp>
      <p:sp>
        <p:nvSpPr>
          <p:cNvPr id="200" name="Google Shape;200;p28"/>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Paperwork</a:t>
            </a:r>
            <a:endParaRPr/>
          </a:p>
        </p:txBody>
      </p:sp>
      <p:sp>
        <p:nvSpPr>
          <p:cNvPr id="201" name="Google Shape;201;p28"/>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Clutter is death; it leads to thrashing.  Keep desk clear: focus on one thing at a time</a:t>
            </a:r>
            <a:endParaRPr/>
          </a:p>
          <a:p>
            <a:pPr marL="342900" lvl="0" indent="-342900" algn="l" rtl="0">
              <a:lnSpc>
                <a:spcPct val="100000"/>
              </a:lnSpc>
              <a:spcBef>
                <a:spcPts val="640"/>
              </a:spcBef>
              <a:spcAft>
                <a:spcPts val="0"/>
              </a:spcAft>
              <a:buClr>
                <a:schemeClr val="lt1"/>
              </a:buClr>
              <a:buSzPts val="3200"/>
              <a:buFont typeface="Times New Roman"/>
              <a:buChar char="•"/>
            </a:pPr>
            <a:r>
              <a:rPr lang="en-US" b="1"/>
              <a:t>A good file system is essential</a:t>
            </a:r>
            <a:endParaRPr/>
          </a:p>
          <a:p>
            <a:pPr marL="342900" lvl="0" indent="-342900" algn="l" rtl="0">
              <a:lnSpc>
                <a:spcPct val="100000"/>
              </a:lnSpc>
              <a:spcBef>
                <a:spcPts val="640"/>
              </a:spcBef>
              <a:spcAft>
                <a:spcPts val="0"/>
              </a:spcAft>
              <a:buClr>
                <a:schemeClr val="lt1"/>
              </a:buClr>
              <a:buSzPts val="3200"/>
              <a:buFont typeface="Times New Roman"/>
              <a:buChar char="•"/>
            </a:pPr>
            <a:r>
              <a:rPr lang="en-US" b="1"/>
              <a:t>Touch each piece of paper once</a:t>
            </a:r>
            <a:endParaRPr/>
          </a:p>
          <a:p>
            <a:pPr marL="342900" lvl="0" indent="-342900" algn="l" rtl="0">
              <a:lnSpc>
                <a:spcPct val="100000"/>
              </a:lnSpc>
              <a:spcBef>
                <a:spcPts val="640"/>
              </a:spcBef>
              <a:spcAft>
                <a:spcPts val="0"/>
              </a:spcAft>
              <a:buClr>
                <a:schemeClr val="lt1"/>
              </a:buClr>
              <a:buSzPts val="3200"/>
              <a:buFont typeface="Times New Roman"/>
              <a:buChar char="•"/>
            </a:pPr>
            <a:r>
              <a:rPr lang="en-US" b="1"/>
              <a:t>Touch each piece of email once; your inbox is </a:t>
            </a:r>
            <a:r>
              <a:rPr lang="en-US" b="1" u="sng"/>
              <a:t>not</a:t>
            </a:r>
            <a:r>
              <a:rPr lang="en-US" b="1"/>
              <a:t> your TODO list</a:t>
            </a:r>
            <a:endParaRPr/>
          </a:p>
        </p:txBody>
      </p:sp>
      <p:sp>
        <p:nvSpPr>
          <p:cNvPr id="202" name="Google Shape;202;p28"/>
          <p:cNvSpPr/>
          <p:nvPr/>
        </p:nvSpPr>
        <p:spPr>
          <a:xfrm>
            <a:off x="7772400" y="4800600"/>
            <a:ext cx="914400" cy="86995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9"/>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17</a:t>
            </a:fld>
            <a:endParaRPr sz="1400" b="0" i="0" u="none" strike="noStrike" cap="none">
              <a:solidFill>
                <a:schemeClr val="lt1"/>
              </a:solidFill>
              <a:latin typeface="Times New Roman"/>
              <a:ea typeface="Times New Roman"/>
              <a:cs typeface="Times New Roman"/>
              <a:sym typeface="Times New Roman"/>
            </a:endParaRPr>
          </a:p>
        </p:txBody>
      </p:sp>
      <p:pic>
        <p:nvPicPr>
          <p:cNvPr id="208" name="Google Shape;208;p29" descr="c:\documents and settings\administrator\desktop\randy pics\102-0296_img.jpg"/>
          <p:cNvPicPr preferRelativeResize="0"/>
          <p:nvPr/>
        </p:nvPicPr>
        <p:blipFill rotWithShape="1">
          <a:blip r:embed="rId3">
            <a:alphaModFix/>
          </a:blip>
          <a:srcRect/>
          <a:stretch/>
        </p:blipFill>
        <p:spPr>
          <a:xfrm>
            <a:off x="0" y="0"/>
            <a:ext cx="9144000" cy="6858000"/>
          </a:xfrm>
          <a:prstGeom prst="rect">
            <a:avLst/>
          </a:prstGeom>
          <a:noFill/>
          <a:ln>
            <a:noFill/>
          </a:ln>
        </p:spPr>
      </p:pic>
      <p:sp>
        <p:nvSpPr>
          <p:cNvPr id="209" name="Google Shape;209;p29"/>
          <p:cNvSpPr/>
          <p:nvPr/>
        </p:nvSpPr>
        <p:spPr>
          <a:xfrm>
            <a:off x="457200" y="152400"/>
            <a:ext cx="7315200" cy="1143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4400"/>
              <a:buFont typeface="Arial"/>
              <a:buNone/>
            </a:pPr>
            <a:r>
              <a:rPr lang="en-US" sz="4400" b="1" i="0" u="none" strike="noStrike" cap="none">
                <a:solidFill>
                  <a:schemeClr val="lt2"/>
                </a:solidFill>
                <a:latin typeface="Times New Roman"/>
                <a:ea typeface="Times New Roman"/>
                <a:cs typeface="Times New Roman"/>
                <a:sym typeface="Times New Roman"/>
              </a:rPr>
              <a:t>My Desk</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0"/>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18</a:t>
            </a:fld>
            <a:endParaRPr sz="1400" b="0">
              <a:solidFill>
                <a:schemeClr val="lt1"/>
              </a:solidFill>
              <a:latin typeface="Times New Roman"/>
              <a:ea typeface="Times New Roman"/>
              <a:cs typeface="Times New Roman"/>
              <a:sym typeface="Times New Roman"/>
            </a:endParaRPr>
          </a:p>
        </p:txBody>
      </p:sp>
      <p:pic>
        <p:nvPicPr>
          <p:cNvPr id="215" name="Google Shape;215;p30" descr="c:\documents and settings\administrator\desktop\randy pics\102-0299_img.jpg"/>
          <p:cNvPicPr preferRelativeResize="0"/>
          <p:nvPr/>
        </p:nvPicPr>
        <p:blipFill rotWithShape="1">
          <a:blip r:embed="rId3">
            <a:alphaModFix/>
          </a:blip>
          <a:srcRect/>
          <a:stretch/>
        </p:blipFill>
        <p:spPr>
          <a:xfrm>
            <a:off x="0" y="0"/>
            <a:ext cx="9144000" cy="6858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1"/>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19</a:t>
            </a:fld>
            <a:endParaRPr sz="1400" b="0">
              <a:solidFill>
                <a:schemeClr val="lt1"/>
              </a:solidFill>
              <a:latin typeface="Times New Roman"/>
              <a:ea typeface="Times New Roman"/>
              <a:cs typeface="Times New Roman"/>
              <a:sym typeface="Times New Roman"/>
            </a:endParaRPr>
          </a:p>
        </p:txBody>
      </p:sp>
      <p:pic>
        <p:nvPicPr>
          <p:cNvPr id="221" name="Google Shape;221;p31" descr="c:\documents and settings\administrator\desktop\todolist.jpg"/>
          <p:cNvPicPr preferRelativeResize="0"/>
          <p:nvPr/>
        </p:nvPicPr>
        <p:blipFill rotWithShape="1">
          <a:blip r:embed="rId3">
            <a:alphaModFix/>
          </a:blip>
          <a:srcRect/>
          <a:stretch/>
        </p:blipFill>
        <p:spPr>
          <a:xfrm>
            <a:off x="25400" y="0"/>
            <a:ext cx="9090025"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2</a:t>
            </a:fld>
            <a:endParaRPr sz="1400" b="0" i="0" u="none" strike="noStrike" cap="none">
              <a:solidFill>
                <a:schemeClr val="lt1"/>
              </a:solidFill>
              <a:latin typeface="Times New Roman"/>
              <a:ea typeface="Times New Roman"/>
              <a:cs typeface="Times New Roman"/>
              <a:sym typeface="Times New Roman"/>
            </a:endParaRPr>
          </a:p>
        </p:txBody>
      </p:sp>
      <p:sp>
        <p:nvSpPr>
          <p:cNvPr id="96" name="Google Shape;96;p14"/>
          <p:cNvSpPr txBox="1">
            <a:spLocks noGrp="1"/>
          </p:cNvSpPr>
          <p:nvPr>
            <p:ph type="title"/>
          </p:nvPr>
        </p:nvSpPr>
        <p:spPr>
          <a:xfrm>
            <a:off x="685800" y="3048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At this talk you will learn to:</a:t>
            </a:r>
            <a:endParaRPr/>
          </a:p>
        </p:txBody>
      </p:sp>
      <p:sp>
        <p:nvSpPr>
          <p:cNvPr id="97" name="Google Shape;97;p14"/>
          <p:cNvSpPr txBox="1">
            <a:spLocks noGrp="1"/>
          </p:cNvSpPr>
          <p:nvPr>
            <p:ph type="body" idx="1"/>
          </p:nvPr>
        </p:nvSpPr>
        <p:spPr>
          <a:xfrm>
            <a:off x="762000" y="1676400"/>
            <a:ext cx="7696200" cy="35814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2800"/>
              <a:buFont typeface="Times New Roman"/>
              <a:buChar char="•"/>
            </a:pPr>
            <a:r>
              <a:rPr lang="en-US" sz="2800" b="1"/>
              <a:t>Clarify your goals and achieve them</a:t>
            </a:r>
            <a:endParaRPr/>
          </a:p>
          <a:p>
            <a:pPr marL="342900" lvl="0" indent="-342900" algn="l" rtl="0">
              <a:lnSpc>
                <a:spcPct val="100000"/>
              </a:lnSpc>
              <a:spcBef>
                <a:spcPts val="560"/>
              </a:spcBef>
              <a:spcAft>
                <a:spcPts val="0"/>
              </a:spcAft>
              <a:buClr>
                <a:schemeClr val="lt1"/>
              </a:buClr>
              <a:buSzPts val="2800"/>
              <a:buFont typeface="Times New Roman"/>
              <a:buChar char="•"/>
            </a:pPr>
            <a:r>
              <a:rPr lang="en-US" sz="2800" b="1"/>
              <a:t>Handle people and projects that waste your time</a:t>
            </a:r>
            <a:endParaRPr/>
          </a:p>
          <a:p>
            <a:pPr marL="342900" lvl="0" indent="-342900" algn="l" rtl="0">
              <a:lnSpc>
                <a:spcPct val="100000"/>
              </a:lnSpc>
              <a:spcBef>
                <a:spcPts val="560"/>
              </a:spcBef>
              <a:spcAft>
                <a:spcPts val="0"/>
              </a:spcAft>
              <a:buClr>
                <a:schemeClr val="lt1"/>
              </a:buClr>
              <a:buSzPts val="2800"/>
              <a:buFont typeface="Times New Roman"/>
              <a:buChar char="•"/>
            </a:pPr>
            <a:r>
              <a:rPr lang="en-US" sz="2800" b="1"/>
              <a:t>Be involved in better delegation</a:t>
            </a:r>
            <a:endParaRPr/>
          </a:p>
          <a:p>
            <a:pPr marL="342900" lvl="0" indent="-342900" algn="l" rtl="0">
              <a:lnSpc>
                <a:spcPct val="100000"/>
              </a:lnSpc>
              <a:spcBef>
                <a:spcPts val="560"/>
              </a:spcBef>
              <a:spcAft>
                <a:spcPts val="0"/>
              </a:spcAft>
              <a:buClr>
                <a:schemeClr val="lt1"/>
              </a:buClr>
              <a:buSzPts val="2800"/>
              <a:buFont typeface="Times New Roman"/>
              <a:buChar char="•"/>
            </a:pPr>
            <a:r>
              <a:rPr lang="en-US" sz="2800" b="1"/>
              <a:t>Work more efficiently with your boss/advisor</a:t>
            </a:r>
            <a:endParaRPr/>
          </a:p>
          <a:p>
            <a:pPr marL="342900" lvl="0" indent="-342900" algn="l" rtl="0">
              <a:lnSpc>
                <a:spcPct val="100000"/>
              </a:lnSpc>
              <a:spcBef>
                <a:spcPts val="560"/>
              </a:spcBef>
              <a:spcAft>
                <a:spcPts val="0"/>
              </a:spcAft>
              <a:buClr>
                <a:schemeClr val="lt1"/>
              </a:buClr>
              <a:buSzPts val="2800"/>
              <a:buFont typeface="Times New Roman"/>
              <a:buChar char="•"/>
            </a:pPr>
            <a:r>
              <a:rPr lang="en-US" sz="2800" b="1"/>
              <a:t>Learn specific skills and tools to save you time</a:t>
            </a:r>
            <a:endParaRPr/>
          </a:p>
          <a:p>
            <a:pPr marL="342900" lvl="0" indent="-342900" algn="l" rtl="0">
              <a:lnSpc>
                <a:spcPct val="100000"/>
              </a:lnSpc>
              <a:spcBef>
                <a:spcPts val="560"/>
              </a:spcBef>
              <a:spcAft>
                <a:spcPts val="0"/>
              </a:spcAft>
              <a:buClr>
                <a:schemeClr val="lt1"/>
              </a:buClr>
              <a:buSzPts val="2800"/>
              <a:buFont typeface="Times New Roman"/>
              <a:buChar char="•"/>
            </a:pPr>
            <a:r>
              <a:rPr lang="en-US" sz="2800" b="1"/>
              <a:t>Overcome stress and procrastination</a:t>
            </a:r>
            <a:endParaRPr/>
          </a:p>
          <a:p>
            <a:pPr marL="342900" lvl="0" indent="-342900" algn="l" rtl="0">
              <a:lnSpc>
                <a:spcPct val="100000"/>
              </a:lnSpc>
              <a:spcBef>
                <a:spcPts val="640"/>
              </a:spcBef>
              <a:spcAft>
                <a:spcPts val="0"/>
              </a:spcAft>
              <a:buClr>
                <a:schemeClr val="lt1"/>
              </a:buClr>
              <a:buSzPts val="3200"/>
              <a:buFont typeface="Times New Roman"/>
              <a:buNone/>
            </a:pPr>
            <a:endParaRPr b="1"/>
          </a:p>
          <a:p>
            <a:pPr marL="342900" lvl="0" indent="-139700" algn="l" rtl="0">
              <a:lnSpc>
                <a:spcPct val="100000"/>
              </a:lnSpc>
              <a:spcBef>
                <a:spcPts val="640"/>
              </a:spcBef>
              <a:spcAft>
                <a:spcPts val="0"/>
              </a:spcAft>
              <a:buClr>
                <a:schemeClr val="lt1"/>
              </a:buClr>
              <a:buSzPts val="3200"/>
              <a:buFont typeface="Times New Roman"/>
              <a:buNone/>
            </a:pPr>
            <a:endParaRPr b="1"/>
          </a:p>
        </p:txBody>
      </p:sp>
      <p:sp>
        <p:nvSpPr>
          <p:cNvPr id="98" name="Google Shape;98;p14"/>
          <p:cNvSpPr/>
          <p:nvPr/>
        </p:nvSpPr>
        <p:spPr>
          <a:xfrm>
            <a:off x="3048000" y="5791200"/>
            <a:ext cx="609600" cy="579438"/>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
        <p:nvSpPr>
          <p:cNvPr id="99" name="Google Shape;99;p14"/>
          <p:cNvSpPr txBox="1"/>
          <p:nvPr/>
        </p:nvSpPr>
        <p:spPr>
          <a:xfrm>
            <a:off x="3794125" y="5810250"/>
            <a:ext cx="4375150" cy="57943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a:solidFill>
                  <a:schemeClr val="lt2"/>
                </a:solidFill>
                <a:latin typeface="Times New Roman"/>
                <a:ea typeface="Times New Roman"/>
                <a:cs typeface="Times New Roman"/>
                <a:sym typeface="Times New Roman"/>
              </a:rPr>
              <a:t>= really important point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2"/>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20</a:t>
            </a:fld>
            <a:endParaRPr sz="1400" b="0">
              <a:solidFill>
                <a:schemeClr val="lt1"/>
              </a:solidFill>
              <a:latin typeface="Times New Roman"/>
              <a:ea typeface="Times New Roman"/>
              <a:cs typeface="Times New Roman"/>
              <a:sym typeface="Times New Roman"/>
            </a:endParaRPr>
          </a:p>
        </p:txBody>
      </p:sp>
      <p:pic>
        <p:nvPicPr>
          <p:cNvPr id="227" name="Google Shape;227;p32" descr="c:\documents and settings\administrator\desktop\calendarinoutlook.jpg"/>
          <p:cNvPicPr preferRelativeResize="0"/>
          <p:nvPr/>
        </p:nvPicPr>
        <p:blipFill rotWithShape="1">
          <a:blip r:embed="rId3">
            <a:alphaModFix/>
          </a:blip>
          <a:srcRect/>
          <a:stretch/>
        </p:blipFill>
        <p:spPr>
          <a:xfrm>
            <a:off x="12700" y="0"/>
            <a:ext cx="9113838" cy="6858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3"/>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21</a:t>
            </a:fld>
            <a:endParaRPr sz="1400" b="0">
              <a:solidFill>
                <a:schemeClr val="lt1"/>
              </a:solidFill>
              <a:latin typeface="Times New Roman"/>
              <a:ea typeface="Times New Roman"/>
              <a:cs typeface="Times New Roman"/>
              <a:sym typeface="Times New Roman"/>
            </a:endParaRPr>
          </a:p>
        </p:txBody>
      </p:sp>
      <p:pic>
        <p:nvPicPr>
          <p:cNvPr id="233" name="Google Shape;233;p33" descr="c:\documents and settings\administrator\desktop\randy pics\102-0296_img.jpg"/>
          <p:cNvPicPr preferRelativeResize="0"/>
          <p:nvPr/>
        </p:nvPicPr>
        <p:blipFill rotWithShape="1">
          <a:blip r:embed="rId3">
            <a:alphaModFix/>
          </a:blip>
          <a:srcRect/>
          <a:stretch/>
        </p:blipFill>
        <p:spPr>
          <a:xfrm>
            <a:off x="0" y="0"/>
            <a:ext cx="9144000" cy="68580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4"/>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22</a:t>
            </a:fld>
            <a:endParaRPr sz="1400" b="0">
              <a:solidFill>
                <a:schemeClr val="lt1"/>
              </a:solidFill>
              <a:latin typeface="Times New Roman"/>
              <a:ea typeface="Times New Roman"/>
              <a:cs typeface="Times New Roman"/>
              <a:sym typeface="Times New Roman"/>
            </a:endParaRPr>
          </a:p>
        </p:txBody>
      </p:sp>
      <p:pic>
        <p:nvPicPr>
          <p:cNvPr id="239" name="Google Shape;239;p34" descr="c:\documents and settings\administrator\desktop\randy pics\103-0303_img.jpg"/>
          <p:cNvPicPr preferRelativeResize="0"/>
          <p:nvPr/>
        </p:nvPicPr>
        <p:blipFill rotWithShape="1">
          <a:blip r:embed="rId3">
            <a:alphaModFix/>
          </a:blip>
          <a:srcRect/>
          <a:stretch/>
        </p:blipFill>
        <p:spPr>
          <a:xfrm>
            <a:off x="0" y="0"/>
            <a:ext cx="9144000" cy="6858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5"/>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23</a:t>
            </a:fld>
            <a:endParaRPr sz="1400" b="0">
              <a:solidFill>
                <a:schemeClr val="lt1"/>
              </a:solidFill>
              <a:latin typeface="Times New Roman"/>
              <a:ea typeface="Times New Roman"/>
              <a:cs typeface="Times New Roman"/>
              <a:sym typeface="Times New Roman"/>
            </a:endParaRPr>
          </a:p>
        </p:txBody>
      </p:sp>
      <p:pic>
        <p:nvPicPr>
          <p:cNvPr id="245" name="Google Shape;245;p35" descr="c:\documents and settings\administrator\desktop\randy pics\103-0304_img.jpg"/>
          <p:cNvPicPr preferRelativeResize="0"/>
          <p:nvPr/>
        </p:nvPicPr>
        <p:blipFill rotWithShape="1">
          <a:blip r:embed="rId3">
            <a:alphaModFix/>
          </a:blip>
          <a:srcRect/>
          <a:stretch/>
        </p:blipFill>
        <p:spPr>
          <a:xfrm>
            <a:off x="0" y="0"/>
            <a:ext cx="9144000" cy="6858000"/>
          </a:xfrm>
          <a:prstGeom prst="rect">
            <a:avLst/>
          </a:prstGeom>
          <a:noFill/>
          <a:ln>
            <a:noFill/>
          </a:ln>
        </p:spPr>
      </p:pic>
      <p:sp>
        <p:nvSpPr>
          <p:cNvPr id="246" name="Google Shape;246;p35"/>
          <p:cNvSpPr/>
          <p:nvPr/>
        </p:nvSpPr>
        <p:spPr>
          <a:xfrm>
            <a:off x="6019800" y="3733800"/>
            <a:ext cx="2667000" cy="2654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Times New Roman"/>
                <a:ea typeface="Times New Roman"/>
                <a:cs typeface="Times New Roman"/>
                <a:sym typeface="Times New Roman"/>
              </a:rPr>
              <a:t>Speaker phone:  hands are free to do something else; stress reduction when I’m on hold.</a:t>
            </a:r>
            <a:endParaRPr sz="1400" b="0" i="0" u="none" strike="noStrike" cap="none">
              <a:solidFill>
                <a:srgbClr val="000000"/>
              </a:solidFill>
              <a:latin typeface="Arial"/>
              <a:ea typeface="Arial"/>
              <a:cs typeface="Arial"/>
              <a:sym typeface="Arial"/>
            </a:endParaRPr>
          </a:p>
        </p:txBody>
      </p:sp>
      <p:sp>
        <p:nvSpPr>
          <p:cNvPr id="247" name="Google Shape;247;p35"/>
          <p:cNvSpPr/>
          <p:nvPr/>
        </p:nvSpPr>
        <p:spPr>
          <a:xfrm>
            <a:off x="5943600" y="2971800"/>
            <a:ext cx="914400" cy="86995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6"/>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24</a:t>
            </a:fld>
            <a:endParaRPr sz="1400" b="0">
              <a:solidFill>
                <a:schemeClr val="lt1"/>
              </a:solidFill>
              <a:latin typeface="Times New Roman"/>
              <a:ea typeface="Times New Roman"/>
              <a:cs typeface="Times New Roman"/>
              <a:sym typeface="Times New Roman"/>
            </a:endParaRPr>
          </a:p>
        </p:txBody>
      </p:sp>
      <p:sp>
        <p:nvSpPr>
          <p:cNvPr id="253" name="Google Shape;253;p36"/>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Telephone</a:t>
            </a:r>
            <a:endParaRPr/>
          </a:p>
        </p:txBody>
      </p:sp>
      <p:sp>
        <p:nvSpPr>
          <p:cNvPr id="254" name="Google Shape;254;p36"/>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2800"/>
              <a:buFont typeface="Times New Roman"/>
              <a:buChar char="•"/>
            </a:pPr>
            <a:r>
              <a:rPr lang="en-US" sz="2800" b="1"/>
              <a:t>Keep calls short; stand during call</a:t>
            </a:r>
            <a:endParaRPr/>
          </a:p>
          <a:p>
            <a:pPr marL="342900" lvl="0" indent="-165100" algn="l" rtl="0">
              <a:lnSpc>
                <a:spcPct val="100000"/>
              </a:lnSpc>
              <a:spcBef>
                <a:spcPts val="560"/>
              </a:spcBef>
              <a:spcAft>
                <a:spcPts val="0"/>
              </a:spcAft>
              <a:buClr>
                <a:schemeClr val="lt1"/>
              </a:buClr>
              <a:buSzPts val="2800"/>
              <a:buFont typeface="Times New Roman"/>
              <a:buNone/>
            </a:pPr>
            <a:endParaRPr sz="2800" b="1"/>
          </a:p>
          <a:p>
            <a:pPr marL="342900" lvl="0" indent="-342900" algn="l" rtl="0">
              <a:lnSpc>
                <a:spcPct val="100000"/>
              </a:lnSpc>
              <a:spcBef>
                <a:spcPts val="560"/>
              </a:spcBef>
              <a:spcAft>
                <a:spcPts val="0"/>
              </a:spcAft>
              <a:buClr>
                <a:schemeClr val="lt1"/>
              </a:buClr>
              <a:buSzPts val="2800"/>
              <a:buFont typeface="Times New Roman"/>
              <a:buChar char="•"/>
            </a:pPr>
            <a:r>
              <a:rPr lang="en-US" sz="2800" b="1"/>
              <a:t>Start by announcing goals for the call</a:t>
            </a:r>
            <a:endParaRPr/>
          </a:p>
          <a:p>
            <a:pPr marL="0" lvl="0" indent="0" algn="l" rtl="0">
              <a:lnSpc>
                <a:spcPct val="100000"/>
              </a:lnSpc>
              <a:spcBef>
                <a:spcPts val="560"/>
              </a:spcBef>
              <a:spcAft>
                <a:spcPts val="0"/>
              </a:spcAft>
              <a:buClr>
                <a:schemeClr val="lt1"/>
              </a:buClr>
              <a:buSzPts val="2800"/>
              <a:buFont typeface="Times New Roman"/>
              <a:buNone/>
            </a:pPr>
            <a:endParaRPr sz="2800" b="1"/>
          </a:p>
          <a:p>
            <a:pPr marL="342900" lvl="0" indent="-342900" algn="l" rtl="0">
              <a:lnSpc>
                <a:spcPct val="100000"/>
              </a:lnSpc>
              <a:spcBef>
                <a:spcPts val="560"/>
              </a:spcBef>
              <a:spcAft>
                <a:spcPts val="0"/>
              </a:spcAft>
              <a:buClr>
                <a:schemeClr val="lt1"/>
              </a:buClr>
              <a:buSzPts val="2800"/>
              <a:buFont typeface="Times New Roman"/>
              <a:buChar char="•"/>
            </a:pPr>
            <a:r>
              <a:rPr lang="en-US" sz="2800" b="1"/>
              <a:t>Have something in view that you’re waiting to get to next</a:t>
            </a:r>
            <a:endParaRPr/>
          </a:p>
          <a:p>
            <a:pPr marL="342900" lvl="0" indent="-165100" algn="l" rtl="0">
              <a:lnSpc>
                <a:spcPct val="100000"/>
              </a:lnSpc>
              <a:spcBef>
                <a:spcPts val="560"/>
              </a:spcBef>
              <a:spcAft>
                <a:spcPts val="0"/>
              </a:spcAft>
              <a:buClr>
                <a:schemeClr val="lt1"/>
              </a:buClr>
              <a:buSzPts val="2800"/>
              <a:buFont typeface="Times New Roman"/>
              <a:buNone/>
            </a:pPr>
            <a:endParaRPr sz="2800" b="1"/>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7"/>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25</a:t>
            </a:fld>
            <a:endParaRPr sz="1400" b="0">
              <a:solidFill>
                <a:schemeClr val="lt1"/>
              </a:solidFill>
              <a:latin typeface="Times New Roman"/>
              <a:ea typeface="Times New Roman"/>
              <a:cs typeface="Times New Roman"/>
              <a:sym typeface="Times New Roman"/>
            </a:endParaRPr>
          </a:p>
        </p:txBody>
      </p:sp>
      <p:sp>
        <p:nvSpPr>
          <p:cNvPr id="260" name="Google Shape;260;p37"/>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Telephone</a:t>
            </a:r>
            <a:endParaRPr/>
          </a:p>
        </p:txBody>
      </p:sp>
      <p:sp>
        <p:nvSpPr>
          <p:cNvPr id="261" name="Google Shape;261;p37"/>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3200"/>
              <a:buFont typeface="Times New Roman"/>
              <a:buChar char="•"/>
            </a:pPr>
            <a:r>
              <a:rPr lang="en-US" b="1"/>
              <a:t>When done, get off:  “I have students waiting”</a:t>
            </a:r>
            <a:endParaRPr/>
          </a:p>
          <a:p>
            <a:pPr marL="342900" lvl="0" indent="-139700" algn="l" rtl="0">
              <a:lnSpc>
                <a:spcPct val="90000"/>
              </a:lnSpc>
              <a:spcBef>
                <a:spcPts val="640"/>
              </a:spcBef>
              <a:spcAft>
                <a:spcPts val="0"/>
              </a:spcAft>
              <a:buClr>
                <a:schemeClr val="lt1"/>
              </a:buClr>
              <a:buSzPts val="3200"/>
              <a:buFont typeface="Times New Roman"/>
              <a:buNone/>
            </a:pPr>
            <a:endParaRPr b="1"/>
          </a:p>
          <a:p>
            <a:pPr marL="342900" lvl="0" indent="-342900" algn="l" rtl="0">
              <a:lnSpc>
                <a:spcPct val="90000"/>
              </a:lnSpc>
              <a:spcBef>
                <a:spcPts val="640"/>
              </a:spcBef>
              <a:spcAft>
                <a:spcPts val="0"/>
              </a:spcAft>
              <a:buClr>
                <a:schemeClr val="lt1"/>
              </a:buClr>
              <a:buSzPts val="3200"/>
              <a:buFont typeface="Times New Roman"/>
              <a:buChar char="•"/>
            </a:pPr>
            <a:r>
              <a:rPr lang="en-US" b="1"/>
              <a:t>If necessary, hang up while you’re talking</a:t>
            </a:r>
            <a:endParaRPr/>
          </a:p>
          <a:p>
            <a:pPr marL="342900" lvl="0" indent="-139700" algn="l" rtl="0">
              <a:lnSpc>
                <a:spcPct val="90000"/>
              </a:lnSpc>
              <a:spcBef>
                <a:spcPts val="640"/>
              </a:spcBef>
              <a:spcAft>
                <a:spcPts val="0"/>
              </a:spcAft>
              <a:buClr>
                <a:schemeClr val="lt1"/>
              </a:buClr>
              <a:buSzPts val="3200"/>
              <a:buFont typeface="Times New Roman"/>
              <a:buNone/>
            </a:pPr>
            <a:endParaRPr b="1"/>
          </a:p>
          <a:p>
            <a:pPr marL="342900" lvl="0" indent="-342900" algn="l" rtl="0">
              <a:lnSpc>
                <a:spcPct val="90000"/>
              </a:lnSpc>
              <a:spcBef>
                <a:spcPts val="640"/>
              </a:spcBef>
              <a:spcAft>
                <a:spcPts val="0"/>
              </a:spcAft>
              <a:buClr>
                <a:schemeClr val="lt1"/>
              </a:buClr>
              <a:buSzPts val="3200"/>
              <a:buFont typeface="Times New Roman"/>
              <a:buChar char="•"/>
            </a:pPr>
            <a:r>
              <a:rPr lang="en-US" b="1"/>
              <a:t>Group outgoing calls:  just before lunch and 5pm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8"/>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26</a:t>
            </a:fld>
            <a:endParaRPr sz="1400" b="0">
              <a:solidFill>
                <a:schemeClr val="lt1"/>
              </a:solidFill>
              <a:latin typeface="Times New Roman"/>
              <a:ea typeface="Times New Roman"/>
              <a:cs typeface="Times New Roman"/>
              <a:sym typeface="Times New Roman"/>
            </a:endParaRPr>
          </a:p>
        </p:txBody>
      </p:sp>
      <p:sp>
        <p:nvSpPr>
          <p:cNvPr id="267" name="Google Shape;267;p38"/>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Reading Pile</a:t>
            </a:r>
            <a:endParaRPr/>
          </a:p>
        </p:txBody>
      </p:sp>
      <p:sp>
        <p:nvSpPr>
          <p:cNvPr id="268" name="Google Shape;268;p38"/>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Only read something if you’ll be fired for not reading it</a:t>
            </a:r>
            <a:endParaRPr/>
          </a:p>
          <a:p>
            <a:pPr marL="342900" lvl="0" indent="-139700" algn="l" rtl="0">
              <a:lnSpc>
                <a:spcPct val="100000"/>
              </a:lnSpc>
              <a:spcBef>
                <a:spcPts val="640"/>
              </a:spcBef>
              <a:spcAft>
                <a:spcPts val="0"/>
              </a:spcAft>
              <a:buClr>
                <a:schemeClr val="lt1"/>
              </a:buClr>
              <a:buSzPts val="3200"/>
              <a:buFont typeface="Times New Roman"/>
              <a:buNone/>
            </a:pPr>
            <a:endParaRPr b="1"/>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9"/>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27</a:t>
            </a:fld>
            <a:endParaRPr sz="1400" b="0">
              <a:solidFill>
                <a:schemeClr val="lt1"/>
              </a:solidFill>
              <a:latin typeface="Times New Roman"/>
              <a:ea typeface="Times New Roman"/>
              <a:cs typeface="Times New Roman"/>
              <a:sym typeface="Times New Roman"/>
            </a:endParaRPr>
          </a:p>
        </p:txBody>
      </p:sp>
      <p:sp>
        <p:nvSpPr>
          <p:cNvPr id="274" name="Google Shape;274;p39"/>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Office Logistics</a:t>
            </a:r>
            <a:endParaRPr/>
          </a:p>
        </p:txBody>
      </p:sp>
      <p:sp>
        <p:nvSpPr>
          <p:cNvPr id="275" name="Google Shape;275;p39"/>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Make your office comfortable for you, and </a:t>
            </a:r>
            <a:r>
              <a:rPr lang="en-US" b="1" u="sng"/>
              <a:t>optionally</a:t>
            </a:r>
            <a:r>
              <a:rPr lang="en-US" b="1"/>
              <a:t> comfortable for others</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No soft comfortable chairs!  I have folding chairs, some people cut off front legs</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None/>
            </a:pPr>
            <a:endParaRPr b="1"/>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0"/>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28</a:t>
            </a:fld>
            <a:endParaRPr sz="1400" b="0">
              <a:solidFill>
                <a:schemeClr val="lt1"/>
              </a:solidFill>
              <a:latin typeface="Times New Roman"/>
              <a:ea typeface="Times New Roman"/>
              <a:cs typeface="Times New Roman"/>
              <a:sym typeface="Times New Roman"/>
            </a:endParaRPr>
          </a:p>
        </p:txBody>
      </p:sp>
      <p:sp>
        <p:nvSpPr>
          <p:cNvPr id="281" name="Google Shape;281;p40"/>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Scheduling Yourself</a:t>
            </a:r>
            <a:endParaRPr/>
          </a:p>
        </p:txBody>
      </p:sp>
      <p:sp>
        <p:nvSpPr>
          <p:cNvPr id="282" name="Google Shape;282;p40"/>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You don’t </a:t>
            </a:r>
            <a:r>
              <a:rPr lang="en-US" b="1" u="sng"/>
              <a:t>find</a:t>
            </a:r>
            <a:r>
              <a:rPr lang="en-US" b="1"/>
              <a:t> time for important things, you </a:t>
            </a:r>
            <a:r>
              <a:rPr lang="en-US" b="1" u="sng"/>
              <a:t>make</a:t>
            </a:r>
            <a:r>
              <a:rPr lang="en-US" b="1"/>
              <a:t> it</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Everything you do is an </a:t>
            </a:r>
            <a:r>
              <a:rPr lang="en-US" b="1" u="sng"/>
              <a:t>opportunity cost</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Learn to say “No”</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1"/>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29</a:t>
            </a:fld>
            <a:endParaRPr sz="1400" b="0">
              <a:solidFill>
                <a:schemeClr val="lt1"/>
              </a:solidFill>
              <a:latin typeface="Times New Roman"/>
              <a:ea typeface="Times New Roman"/>
              <a:cs typeface="Times New Roman"/>
              <a:sym typeface="Times New Roman"/>
            </a:endParaRPr>
          </a:p>
        </p:txBody>
      </p:sp>
      <p:sp>
        <p:nvSpPr>
          <p:cNvPr id="288" name="Google Shape;288;p41"/>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Learn to say “No”</a:t>
            </a:r>
            <a:endParaRPr/>
          </a:p>
        </p:txBody>
      </p:sp>
      <p:sp>
        <p:nvSpPr>
          <p:cNvPr id="289" name="Google Shape;289;p41"/>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Will this help me get tenure?</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Will this help me get my masters?</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Will this help me get my Ph.D?</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Keep “help me” broadly defined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5"/>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3</a:t>
            </a:fld>
            <a:endParaRPr sz="1400" b="0" i="0" u="none" strike="noStrike" cap="none">
              <a:solidFill>
                <a:schemeClr val="lt1"/>
              </a:solidFill>
              <a:latin typeface="Times New Roman"/>
              <a:ea typeface="Times New Roman"/>
              <a:cs typeface="Times New Roman"/>
              <a:sym typeface="Times New Roman"/>
            </a:endParaRPr>
          </a:p>
        </p:txBody>
      </p:sp>
      <p:sp>
        <p:nvSpPr>
          <p:cNvPr id="105" name="Google Shape;105;p15"/>
          <p:cNvSpPr/>
          <p:nvPr/>
        </p:nvSpPr>
        <p:spPr>
          <a:xfrm>
            <a:off x="609600" y="1828800"/>
            <a:ext cx="7696200" cy="2379663"/>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800"/>
              <a:buFont typeface="Arial"/>
              <a:buNone/>
            </a:pPr>
            <a:r>
              <a:rPr lang="en-US" sz="4800" b="0" i="1" u="none" strike="noStrike" cap="none">
                <a:solidFill>
                  <a:schemeClr val="lt1"/>
                </a:solidFill>
                <a:latin typeface="Times New Roman"/>
                <a:ea typeface="Times New Roman"/>
                <a:cs typeface="Times New Roman"/>
                <a:sym typeface="Times New Roman"/>
              </a:rPr>
              <a:t>Remember that time is money</a:t>
            </a:r>
            <a:endParaRPr sz="1400" b="0" i="0" u="none" strike="noStrike" cap="none">
              <a:solidFill>
                <a:srgbClr val="000000"/>
              </a:solidFill>
              <a:latin typeface="Arial"/>
              <a:ea typeface="Arial"/>
              <a:cs typeface="Arial"/>
              <a:sym typeface="Arial"/>
            </a:endParaRPr>
          </a:p>
          <a:p>
            <a:pPr marL="0" marR="0" lvl="0" indent="0" algn="r" rtl="0">
              <a:lnSpc>
                <a:spcPct val="100000"/>
              </a:lnSpc>
              <a:spcBef>
                <a:spcPts val="2000"/>
              </a:spcBef>
              <a:spcAft>
                <a:spcPts val="0"/>
              </a:spcAft>
              <a:buClr>
                <a:srgbClr val="000000"/>
              </a:buClr>
              <a:buSzPts val="4000"/>
              <a:buFont typeface="Arial"/>
              <a:buNone/>
            </a:pPr>
            <a:r>
              <a:rPr lang="en-US" sz="4000" b="0" i="0" u="none" strike="noStrike" cap="none">
                <a:solidFill>
                  <a:schemeClr val="lt1"/>
                </a:solidFill>
                <a:latin typeface="Times New Roman"/>
                <a:ea typeface="Times New Roman"/>
                <a:cs typeface="Times New Roman"/>
                <a:sym typeface="Times New Roman"/>
              </a:rPr>
              <a:t>Ben Franklin, 1748</a:t>
            </a:r>
            <a:endParaRPr sz="1400" b="0" i="0" u="none" strike="noStrike" cap="none">
              <a:solidFill>
                <a:srgbClr val="000000"/>
              </a:solidFill>
              <a:latin typeface="Arial"/>
              <a:ea typeface="Arial"/>
              <a:cs typeface="Arial"/>
              <a:sym typeface="Arial"/>
            </a:endParaRPr>
          </a:p>
          <a:p>
            <a:pPr marL="0" marR="0" lvl="0" indent="0" algn="r" rtl="0">
              <a:lnSpc>
                <a:spcPct val="100000"/>
              </a:lnSpc>
              <a:spcBef>
                <a:spcPts val="1400"/>
              </a:spcBef>
              <a:spcAft>
                <a:spcPts val="0"/>
              </a:spcAft>
              <a:buClr>
                <a:srgbClr val="000000"/>
              </a:buClr>
              <a:buSzPts val="2800"/>
              <a:buFont typeface="Arial"/>
              <a:buNone/>
            </a:pPr>
            <a:r>
              <a:rPr lang="en-US" sz="2800" b="0" i="0" u="none" strike="noStrike" cap="none">
                <a:solidFill>
                  <a:schemeClr val="lt1"/>
                </a:solidFill>
                <a:latin typeface="Times New Roman"/>
                <a:ea typeface="Times New Roman"/>
                <a:cs typeface="Times New Roman"/>
                <a:sym typeface="Times New Roman"/>
              </a:rPr>
              <a:t>Advice to a young tradesman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2"/>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30</a:t>
            </a:fld>
            <a:endParaRPr sz="1400" b="0">
              <a:solidFill>
                <a:schemeClr val="lt1"/>
              </a:solidFill>
              <a:latin typeface="Times New Roman"/>
              <a:ea typeface="Times New Roman"/>
              <a:cs typeface="Times New Roman"/>
              <a:sym typeface="Times New Roman"/>
            </a:endParaRPr>
          </a:p>
        </p:txBody>
      </p:sp>
      <p:sp>
        <p:nvSpPr>
          <p:cNvPr id="295" name="Google Shape;295;p42"/>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Gentle No’s</a:t>
            </a:r>
            <a:endParaRPr/>
          </a:p>
        </p:txBody>
      </p:sp>
      <p:sp>
        <p:nvSpPr>
          <p:cNvPr id="296" name="Google Shape;296;p42"/>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“I’ll do it if nobody else steps forward” or “I’ll be your deep fall back,” but you have to keep searching.</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Moving parties in grad school…</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3"/>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31</a:t>
            </a:fld>
            <a:endParaRPr sz="1400" b="0">
              <a:solidFill>
                <a:schemeClr val="lt1"/>
              </a:solidFill>
              <a:latin typeface="Times New Roman"/>
              <a:ea typeface="Times New Roman"/>
              <a:cs typeface="Times New Roman"/>
              <a:sym typeface="Times New Roman"/>
            </a:endParaRPr>
          </a:p>
        </p:txBody>
      </p:sp>
      <p:sp>
        <p:nvSpPr>
          <p:cNvPr id="302" name="Google Shape;302;p43"/>
          <p:cNvSpPr txBox="1">
            <a:spLocks noGrp="1"/>
          </p:cNvSpPr>
          <p:nvPr>
            <p:ph type="title"/>
          </p:nvPr>
        </p:nvSpPr>
        <p:spPr>
          <a:xfrm>
            <a:off x="228600" y="609600"/>
            <a:ext cx="86868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Everyone has Good and Bad Times</a:t>
            </a:r>
            <a:endParaRPr/>
          </a:p>
        </p:txBody>
      </p:sp>
      <p:sp>
        <p:nvSpPr>
          <p:cNvPr id="303" name="Google Shape;303;p43"/>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Find your creative/thinking time.  Defend it ruthlessly, spend it alone, maybe at home.</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Find your dead time.  Schedule meetings, phone calls, and mundane stuff during it.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4"/>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32</a:t>
            </a:fld>
            <a:endParaRPr sz="1400" b="0">
              <a:solidFill>
                <a:schemeClr val="lt1"/>
              </a:solidFill>
              <a:latin typeface="Times New Roman"/>
              <a:ea typeface="Times New Roman"/>
              <a:cs typeface="Times New Roman"/>
              <a:sym typeface="Times New Roman"/>
            </a:endParaRPr>
          </a:p>
        </p:txBody>
      </p:sp>
      <p:sp>
        <p:nvSpPr>
          <p:cNvPr id="309" name="Google Shape;309;p44"/>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Interruptions</a:t>
            </a:r>
            <a:endParaRPr/>
          </a:p>
        </p:txBody>
      </p:sp>
      <p:sp>
        <p:nvSpPr>
          <p:cNvPr id="310" name="Google Shape;310;p44"/>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2800"/>
              <a:buFont typeface="Times New Roman"/>
              <a:buChar char="•"/>
            </a:pPr>
            <a:r>
              <a:rPr lang="en-US" sz="2800" b="1"/>
              <a:t>6-9 minutes, 4-5 minute recovery – five interruptions shoots an hour</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You must reduce frequency and length of interruptions (turn phone calls into email)</a:t>
            </a:r>
            <a:endParaRPr/>
          </a:p>
          <a:p>
            <a:pPr marL="0" lvl="0" indent="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E-mail noise on new mail is an</a:t>
            </a:r>
            <a:br>
              <a:rPr lang="en-US" sz="2800" b="1"/>
            </a:br>
            <a:r>
              <a:rPr lang="en-US" sz="2800" b="1"/>
              <a:t>interruption -&gt; TURN IT OFF!!</a:t>
            </a:r>
            <a:endParaRPr/>
          </a:p>
        </p:txBody>
      </p:sp>
      <p:sp>
        <p:nvSpPr>
          <p:cNvPr id="311" name="Google Shape;311;p44"/>
          <p:cNvSpPr/>
          <p:nvPr/>
        </p:nvSpPr>
        <p:spPr>
          <a:xfrm>
            <a:off x="6400800" y="5486400"/>
            <a:ext cx="914400" cy="86995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45"/>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33</a:t>
            </a:fld>
            <a:endParaRPr sz="1400" b="0">
              <a:solidFill>
                <a:schemeClr val="lt1"/>
              </a:solidFill>
              <a:latin typeface="Times New Roman"/>
              <a:ea typeface="Times New Roman"/>
              <a:cs typeface="Times New Roman"/>
              <a:sym typeface="Times New Roman"/>
            </a:endParaRPr>
          </a:p>
        </p:txBody>
      </p:sp>
      <p:sp>
        <p:nvSpPr>
          <p:cNvPr id="317" name="Google Shape;317;p45"/>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Cutting Things Short</a:t>
            </a:r>
            <a:endParaRPr/>
          </a:p>
        </p:txBody>
      </p:sp>
      <p:sp>
        <p:nvSpPr>
          <p:cNvPr id="318" name="Google Shape;318;p45"/>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2800"/>
              <a:buFont typeface="Times New Roman"/>
              <a:buChar char="•"/>
            </a:pPr>
            <a:r>
              <a:rPr lang="en-US" sz="2800" b="1"/>
              <a:t>“I’m in the middle of something now…”</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Start with “I only have 5 minutes” – you can always extend this</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Stand up, stroll to the door, complement, thank, shake hands</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Clock-watching; on wall behind them</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46"/>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34</a:t>
            </a:fld>
            <a:endParaRPr sz="1400" b="0">
              <a:solidFill>
                <a:schemeClr val="lt1"/>
              </a:solidFill>
              <a:latin typeface="Times New Roman"/>
              <a:ea typeface="Times New Roman"/>
              <a:cs typeface="Times New Roman"/>
              <a:sym typeface="Times New Roman"/>
            </a:endParaRPr>
          </a:p>
        </p:txBody>
      </p:sp>
      <p:sp>
        <p:nvSpPr>
          <p:cNvPr id="324" name="Google Shape;324;p46"/>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Time Journals</a:t>
            </a:r>
            <a:endParaRPr/>
          </a:p>
        </p:txBody>
      </p:sp>
      <p:sp>
        <p:nvSpPr>
          <p:cNvPr id="325" name="Google Shape;325;p46"/>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It’s amazing what you learn!</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Monitor yourself in 15 minute increments for between 3 days and two weeks.</a:t>
            </a:r>
            <a:endParaRPr/>
          </a:p>
          <a:p>
            <a:pPr marL="342900" lvl="0" indent="-139700" algn="l" rtl="0">
              <a:lnSpc>
                <a:spcPct val="100000"/>
              </a:lnSpc>
              <a:spcBef>
                <a:spcPts val="640"/>
              </a:spcBef>
              <a:spcAft>
                <a:spcPts val="0"/>
              </a:spcAft>
              <a:buClr>
                <a:schemeClr val="lt1"/>
              </a:buClr>
              <a:buSzPts val="3200"/>
              <a:buFont typeface="Times New Roman"/>
              <a:buNone/>
            </a:pPr>
            <a:endParaRPr b="1"/>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47"/>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35</a:t>
            </a:fld>
            <a:endParaRPr sz="1400" b="0">
              <a:solidFill>
                <a:schemeClr val="lt1"/>
              </a:solidFill>
              <a:latin typeface="Times New Roman"/>
              <a:ea typeface="Times New Roman"/>
              <a:cs typeface="Times New Roman"/>
              <a:sym typeface="Times New Roman"/>
            </a:endParaRPr>
          </a:p>
        </p:txBody>
      </p:sp>
      <p:pic>
        <p:nvPicPr>
          <p:cNvPr id="331" name="Google Shape;331;p47" descr="C:\Documents and Settings\Administrator\Desktop\newscan02.jpg"/>
          <p:cNvPicPr preferRelativeResize="0"/>
          <p:nvPr/>
        </p:nvPicPr>
        <p:blipFill rotWithShape="1">
          <a:blip r:embed="rId3">
            <a:alphaModFix/>
          </a:blip>
          <a:srcRect/>
          <a:stretch/>
        </p:blipFill>
        <p:spPr>
          <a:xfrm>
            <a:off x="1828800" y="228600"/>
            <a:ext cx="6191250" cy="76962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8"/>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36</a:t>
            </a:fld>
            <a:endParaRPr sz="1400" b="0">
              <a:solidFill>
                <a:schemeClr val="lt1"/>
              </a:solidFill>
              <a:latin typeface="Times New Roman"/>
              <a:ea typeface="Times New Roman"/>
              <a:cs typeface="Times New Roman"/>
              <a:sym typeface="Times New Roman"/>
            </a:endParaRPr>
          </a:p>
        </p:txBody>
      </p:sp>
      <p:pic>
        <p:nvPicPr>
          <p:cNvPr id="337" name="Google Shape;337;p48" descr="C:\Documents and Settings\Administrator\Desktop\newscan01.jpg"/>
          <p:cNvPicPr preferRelativeResize="0"/>
          <p:nvPr/>
        </p:nvPicPr>
        <p:blipFill rotWithShape="1">
          <a:blip r:embed="rId3">
            <a:alphaModFix/>
          </a:blip>
          <a:srcRect/>
          <a:stretch/>
        </p:blipFill>
        <p:spPr>
          <a:xfrm>
            <a:off x="1981200" y="142875"/>
            <a:ext cx="5191125" cy="70199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9"/>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37</a:t>
            </a:fld>
            <a:endParaRPr sz="1400" b="0">
              <a:solidFill>
                <a:schemeClr val="lt1"/>
              </a:solidFill>
              <a:latin typeface="Times New Roman"/>
              <a:ea typeface="Times New Roman"/>
              <a:cs typeface="Times New Roman"/>
              <a:sym typeface="Times New Roman"/>
            </a:endParaRPr>
          </a:p>
        </p:txBody>
      </p:sp>
      <p:pic>
        <p:nvPicPr>
          <p:cNvPr id="343" name="Google Shape;343;p49" descr="C:\Documents and Settings\Administrator\Desktop\scan01.jpg"/>
          <p:cNvPicPr preferRelativeResize="0"/>
          <p:nvPr/>
        </p:nvPicPr>
        <p:blipFill rotWithShape="1">
          <a:blip r:embed="rId3">
            <a:alphaModFix/>
          </a:blip>
          <a:srcRect/>
          <a:stretch/>
        </p:blipFill>
        <p:spPr>
          <a:xfrm>
            <a:off x="1600200" y="228600"/>
            <a:ext cx="4999038" cy="64008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50"/>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38</a:t>
            </a:fld>
            <a:endParaRPr sz="1400" b="0">
              <a:solidFill>
                <a:schemeClr val="lt1"/>
              </a:solidFill>
              <a:latin typeface="Times New Roman"/>
              <a:ea typeface="Times New Roman"/>
              <a:cs typeface="Times New Roman"/>
              <a:sym typeface="Times New Roman"/>
            </a:endParaRPr>
          </a:p>
        </p:txBody>
      </p:sp>
      <p:pic>
        <p:nvPicPr>
          <p:cNvPr id="349" name="Google Shape;349;p50" descr="C:\Documents and Settings\Administrator\Desktop\scan01.jpg"/>
          <p:cNvPicPr preferRelativeResize="0"/>
          <p:nvPr/>
        </p:nvPicPr>
        <p:blipFill rotWithShape="1">
          <a:blip r:embed="rId3">
            <a:alphaModFix/>
          </a:blip>
          <a:srcRect/>
          <a:stretch/>
        </p:blipFill>
        <p:spPr>
          <a:xfrm>
            <a:off x="1600200" y="228600"/>
            <a:ext cx="4999038" cy="6400800"/>
          </a:xfrm>
          <a:prstGeom prst="rect">
            <a:avLst/>
          </a:prstGeom>
          <a:noFill/>
          <a:ln>
            <a:noFill/>
          </a:ln>
        </p:spPr>
      </p:pic>
      <p:sp>
        <p:nvSpPr>
          <p:cNvPr id="350" name="Google Shape;350;p50"/>
          <p:cNvSpPr/>
          <p:nvPr/>
        </p:nvSpPr>
        <p:spPr>
          <a:xfrm>
            <a:off x="2286000" y="1066800"/>
            <a:ext cx="762000" cy="457200"/>
          </a:xfrm>
          <a:prstGeom prst="rect">
            <a:avLst/>
          </a:prstGeom>
          <a:noFill/>
          <a:ln w="76200" cap="flat" cmpd="sng">
            <a:solidFill>
              <a:schemeClr val="hlink"/>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
        <p:nvSpPr>
          <p:cNvPr id="351" name="Google Shape;351;p50"/>
          <p:cNvSpPr/>
          <p:nvPr/>
        </p:nvSpPr>
        <p:spPr>
          <a:xfrm>
            <a:off x="3886200" y="1066800"/>
            <a:ext cx="762000" cy="457200"/>
          </a:xfrm>
          <a:prstGeom prst="rect">
            <a:avLst/>
          </a:prstGeom>
          <a:noFill/>
          <a:ln w="76200" cap="flat" cmpd="sng">
            <a:solidFill>
              <a:schemeClr val="hlink"/>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
        <p:nvSpPr>
          <p:cNvPr id="352" name="Google Shape;352;p50"/>
          <p:cNvSpPr/>
          <p:nvPr/>
        </p:nvSpPr>
        <p:spPr>
          <a:xfrm>
            <a:off x="3886200" y="1927225"/>
            <a:ext cx="762000" cy="609600"/>
          </a:xfrm>
          <a:prstGeom prst="rect">
            <a:avLst/>
          </a:prstGeom>
          <a:noFill/>
          <a:ln w="76200" cap="flat" cmpd="sng">
            <a:solidFill>
              <a:schemeClr val="hlink"/>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
        <p:nvSpPr>
          <p:cNvPr id="353" name="Google Shape;353;p50"/>
          <p:cNvSpPr/>
          <p:nvPr/>
        </p:nvSpPr>
        <p:spPr>
          <a:xfrm>
            <a:off x="6705600" y="1066800"/>
            <a:ext cx="914400" cy="86995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51"/>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39</a:t>
            </a:fld>
            <a:endParaRPr sz="1400" b="0">
              <a:solidFill>
                <a:schemeClr val="lt1"/>
              </a:solidFill>
              <a:latin typeface="Times New Roman"/>
              <a:ea typeface="Times New Roman"/>
              <a:cs typeface="Times New Roman"/>
              <a:sym typeface="Times New Roman"/>
            </a:endParaRPr>
          </a:p>
        </p:txBody>
      </p:sp>
      <p:sp>
        <p:nvSpPr>
          <p:cNvPr id="359" name="Google Shape;359;p51"/>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Using Time Journal Data</a:t>
            </a:r>
            <a:endParaRPr/>
          </a:p>
        </p:txBody>
      </p:sp>
      <p:sp>
        <p:nvSpPr>
          <p:cNvPr id="360" name="Google Shape;360;p51"/>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2800"/>
              <a:buFont typeface="Times New Roman"/>
              <a:buChar char="•"/>
            </a:pPr>
            <a:r>
              <a:rPr lang="en-US" sz="2800" b="1"/>
              <a:t>What am I doing that doesn’t really need to be done?</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What am I doing that could be done by someone else?</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What am I doing that could be done more efficiently?</a:t>
            </a:r>
            <a:endParaRPr/>
          </a:p>
          <a:p>
            <a:pPr marL="0" lvl="0" indent="0" algn="l" rtl="0">
              <a:lnSpc>
                <a:spcPct val="90000"/>
              </a:lnSpc>
              <a:spcBef>
                <a:spcPts val="560"/>
              </a:spcBef>
              <a:spcAft>
                <a:spcPts val="0"/>
              </a:spcAft>
              <a:buClr>
                <a:schemeClr val="lt1"/>
              </a:buClr>
              <a:buSzPts val="2800"/>
              <a:buFont typeface="Times New Roman"/>
              <a:buNone/>
            </a:pPr>
            <a:endParaRPr sz="2800"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6"/>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4</a:t>
            </a:fld>
            <a:endParaRPr sz="1400" b="0" i="0" u="none" strike="noStrike" cap="none">
              <a:solidFill>
                <a:schemeClr val="lt1"/>
              </a:solidFill>
              <a:latin typeface="Times New Roman"/>
              <a:ea typeface="Times New Roman"/>
              <a:cs typeface="Times New Roman"/>
              <a:sym typeface="Times New Roman"/>
            </a:endParaRPr>
          </a:p>
        </p:txBody>
      </p:sp>
      <p:sp>
        <p:nvSpPr>
          <p:cNvPr id="111" name="Google Shape;111;p16"/>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Introduction</a:t>
            </a:r>
            <a:endParaRPr/>
          </a:p>
        </p:txBody>
      </p:sp>
      <p:sp>
        <p:nvSpPr>
          <p:cNvPr id="112" name="Google Shape;112;p16"/>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3200"/>
              <a:buFont typeface="Times New Roman"/>
              <a:buChar char="•"/>
            </a:pPr>
            <a:r>
              <a:rPr lang="en-US" b="1"/>
              <a:t>Time must be explicitly managed, just like money</a:t>
            </a:r>
            <a:endParaRPr/>
          </a:p>
          <a:p>
            <a:pPr marL="342900" lvl="0" indent="-342900" algn="l" rtl="0">
              <a:lnSpc>
                <a:spcPct val="90000"/>
              </a:lnSpc>
              <a:spcBef>
                <a:spcPts val="640"/>
              </a:spcBef>
              <a:spcAft>
                <a:spcPts val="0"/>
              </a:spcAft>
              <a:buClr>
                <a:schemeClr val="lt1"/>
              </a:buClr>
              <a:buSzPts val="3200"/>
              <a:buFont typeface="Times New Roman"/>
              <a:buChar char="•"/>
            </a:pPr>
            <a:r>
              <a:rPr lang="en-US" b="1"/>
              <a:t>Much of this won’t make sense until later (too late?)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52"/>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40</a:t>
            </a:fld>
            <a:endParaRPr sz="1400" b="0">
              <a:solidFill>
                <a:schemeClr val="lt1"/>
              </a:solidFill>
              <a:latin typeface="Times New Roman"/>
              <a:ea typeface="Times New Roman"/>
              <a:cs typeface="Times New Roman"/>
              <a:sym typeface="Times New Roman"/>
            </a:endParaRPr>
          </a:p>
        </p:txBody>
      </p:sp>
      <p:sp>
        <p:nvSpPr>
          <p:cNvPr id="366" name="Google Shape;366;p52"/>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Procrastination</a:t>
            </a:r>
            <a:endParaRPr/>
          </a:p>
        </p:txBody>
      </p:sp>
      <p:sp>
        <p:nvSpPr>
          <p:cNvPr id="367" name="Google Shape;367;p52"/>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ctr" rtl="0">
              <a:lnSpc>
                <a:spcPct val="100000"/>
              </a:lnSpc>
              <a:spcBef>
                <a:spcPts val="0"/>
              </a:spcBef>
              <a:spcAft>
                <a:spcPts val="0"/>
              </a:spcAft>
              <a:buClr>
                <a:schemeClr val="lt1"/>
              </a:buClr>
              <a:buSzPts val="4000"/>
              <a:buFont typeface="Times New Roman"/>
              <a:buNone/>
            </a:pPr>
            <a:r>
              <a:rPr lang="en-US" sz="4000" b="1" i="1"/>
              <a:t>“Procrastination is the</a:t>
            </a:r>
            <a:br>
              <a:rPr lang="en-US" sz="4000" b="1" i="1"/>
            </a:br>
            <a:r>
              <a:rPr lang="en-US" sz="4000" b="1" i="1"/>
              <a:t>thief of time”</a:t>
            </a:r>
            <a:endParaRPr/>
          </a:p>
          <a:p>
            <a:pPr marL="342900" lvl="0" indent="-342900" algn="r" rtl="0">
              <a:lnSpc>
                <a:spcPct val="100000"/>
              </a:lnSpc>
              <a:spcBef>
                <a:spcPts val="640"/>
              </a:spcBef>
              <a:spcAft>
                <a:spcPts val="0"/>
              </a:spcAft>
              <a:buClr>
                <a:schemeClr val="lt1"/>
              </a:buClr>
              <a:buSzPts val="3200"/>
              <a:buFont typeface="Times New Roman"/>
              <a:buNone/>
            </a:pPr>
            <a:r>
              <a:rPr lang="en-US" b="1"/>
              <a:t>Edward Young</a:t>
            </a:r>
            <a:endParaRPr/>
          </a:p>
          <a:p>
            <a:pPr marL="342900" lvl="0" indent="-342900" algn="r" rtl="0">
              <a:lnSpc>
                <a:spcPct val="100000"/>
              </a:lnSpc>
              <a:spcBef>
                <a:spcPts val="640"/>
              </a:spcBef>
              <a:spcAft>
                <a:spcPts val="0"/>
              </a:spcAft>
              <a:buClr>
                <a:schemeClr val="lt1"/>
              </a:buClr>
              <a:buSzPts val="3200"/>
              <a:buFont typeface="Times New Roman"/>
              <a:buNone/>
            </a:pPr>
            <a:r>
              <a:rPr lang="en-US" b="1"/>
              <a:t>Night Thoughts, 1742</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53"/>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41</a:t>
            </a:fld>
            <a:endParaRPr sz="1400" b="0">
              <a:solidFill>
                <a:schemeClr val="lt1"/>
              </a:solidFill>
              <a:latin typeface="Times New Roman"/>
              <a:ea typeface="Times New Roman"/>
              <a:cs typeface="Times New Roman"/>
              <a:sym typeface="Times New Roman"/>
            </a:endParaRPr>
          </a:p>
        </p:txBody>
      </p:sp>
      <p:sp>
        <p:nvSpPr>
          <p:cNvPr id="373" name="Google Shape;373;p53"/>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Avoiding Procrastination</a:t>
            </a:r>
            <a:endParaRPr/>
          </a:p>
        </p:txBody>
      </p:sp>
      <p:sp>
        <p:nvSpPr>
          <p:cNvPr id="374" name="Google Shape;374;p53"/>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Doing things at the last minute is much more expensive than </a:t>
            </a:r>
            <a:r>
              <a:rPr lang="en-US" b="1" u="sng"/>
              <a:t>just before</a:t>
            </a:r>
            <a:r>
              <a:rPr lang="en-US" b="1"/>
              <a:t> the last minute</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Deadlines are really important:  establish them yourself!</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54"/>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42</a:t>
            </a:fld>
            <a:endParaRPr sz="1400" b="0">
              <a:solidFill>
                <a:schemeClr val="lt1"/>
              </a:solidFill>
              <a:latin typeface="Times New Roman"/>
              <a:ea typeface="Times New Roman"/>
              <a:cs typeface="Times New Roman"/>
              <a:sym typeface="Times New Roman"/>
            </a:endParaRPr>
          </a:p>
        </p:txBody>
      </p:sp>
      <p:sp>
        <p:nvSpPr>
          <p:cNvPr id="380" name="Google Shape;380;p54"/>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Comfort Zones</a:t>
            </a:r>
            <a:endParaRPr/>
          </a:p>
        </p:txBody>
      </p:sp>
      <p:sp>
        <p:nvSpPr>
          <p:cNvPr id="381" name="Google Shape;381;p54"/>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Identify why you aren’t enthusiastic</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Fear of embarrassment</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Fear of failure?</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Get a spine!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55"/>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43</a:t>
            </a:fld>
            <a:endParaRPr sz="1400" b="0">
              <a:solidFill>
                <a:schemeClr val="lt1"/>
              </a:solidFill>
              <a:latin typeface="Times New Roman"/>
              <a:ea typeface="Times New Roman"/>
              <a:cs typeface="Times New Roman"/>
              <a:sym typeface="Times New Roman"/>
            </a:endParaRPr>
          </a:p>
        </p:txBody>
      </p:sp>
      <p:sp>
        <p:nvSpPr>
          <p:cNvPr id="387" name="Google Shape;387;p55"/>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Delegation</a:t>
            </a:r>
            <a:endParaRPr/>
          </a:p>
        </p:txBody>
      </p:sp>
      <p:sp>
        <p:nvSpPr>
          <p:cNvPr id="388" name="Google Shape;388;p55"/>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No one is an island</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You can accomplish a lot more with help</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Most delegation in your life is from faculty to graduate student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56"/>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44</a:t>
            </a:fld>
            <a:endParaRPr sz="1400" b="0">
              <a:solidFill>
                <a:schemeClr val="lt1"/>
              </a:solidFill>
              <a:latin typeface="Times New Roman"/>
              <a:ea typeface="Times New Roman"/>
              <a:cs typeface="Times New Roman"/>
              <a:sym typeface="Times New Roman"/>
            </a:endParaRPr>
          </a:p>
        </p:txBody>
      </p:sp>
      <p:sp>
        <p:nvSpPr>
          <p:cNvPr id="394" name="Google Shape;394;p56"/>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Delegation is not dumping</a:t>
            </a:r>
            <a:endParaRPr/>
          </a:p>
        </p:txBody>
      </p:sp>
      <p:sp>
        <p:nvSpPr>
          <p:cNvPr id="395" name="Google Shape;395;p56"/>
          <p:cNvSpPr txBox="1">
            <a:spLocks noGrp="1"/>
          </p:cNvSpPr>
          <p:nvPr>
            <p:ph type="body" idx="1"/>
          </p:nvPr>
        </p:nvSpPr>
        <p:spPr>
          <a:xfrm>
            <a:off x="381000" y="1905000"/>
            <a:ext cx="86106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3200"/>
              <a:buFont typeface="Times New Roman"/>
              <a:buChar char="•"/>
            </a:pPr>
            <a:r>
              <a:rPr lang="en-US" b="1"/>
              <a:t>Grant authority with responsibility. </a:t>
            </a:r>
            <a:endParaRPr/>
          </a:p>
          <a:p>
            <a:pPr marL="342900" lvl="0" indent="-139700" algn="l" rtl="0">
              <a:lnSpc>
                <a:spcPct val="90000"/>
              </a:lnSpc>
              <a:spcBef>
                <a:spcPts val="640"/>
              </a:spcBef>
              <a:spcAft>
                <a:spcPts val="0"/>
              </a:spcAft>
              <a:buClr>
                <a:schemeClr val="lt1"/>
              </a:buClr>
              <a:buSzPts val="3200"/>
              <a:buFont typeface="Times New Roman"/>
              <a:buNone/>
            </a:pPr>
            <a:endParaRPr b="1"/>
          </a:p>
          <a:p>
            <a:pPr marL="342900" lvl="0" indent="-342900" algn="l" rtl="0">
              <a:lnSpc>
                <a:spcPct val="90000"/>
              </a:lnSpc>
              <a:spcBef>
                <a:spcPts val="640"/>
              </a:spcBef>
              <a:spcAft>
                <a:spcPts val="0"/>
              </a:spcAft>
              <a:buClr>
                <a:schemeClr val="lt1"/>
              </a:buClr>
              <a:buSzPts val="3200"/>
              <a:buFont typeface="Times New Roman"/>
              <a:buChar char="•"/>
            </a:pPr>
            <a:r>
              <a:rPr lang="en-US" b="1"/>
              <a:t>Concrete goal, deadline, and consequences.</a:t>
            </a:r>
            <a:endParaRPr/>
          </a:p>
          <a:p>
            <a:pPr marL="342900" lvl="0" indent="-139700" algn="l" rtl="0">
              <a:lnSpc>
                <a:spcPct val="90000"/>
              </a:lnSpc>
              <a:spcBef>
                <a:spcPts val="640"/>
              </a:spcBef>
              <a:spcAft>
                <a:spcPts val="0"/>
              </a:spcAft>
              <a:buClr>
                <a:schemeClr val="lt1"/>
              </a:buClr>
              <a:buSzPts val="3200"/>
              <a:buFont typeface="Times New Roman"/>
              <a:buNone/>
            </a:pPr>
            <a:endParaRPr b="1"/>
          </a:p>
          <a:p>
            <a:pPr marL="342900" lvl="0" indent="-342900" algn="l" rtl="0">
              <a:lnSpc>
                <a:spcPct val="90000"/>
              </a:lnSpc>
              <a:spcBef>
                <a:spcPts val="640"/>
              </a:spcBef>
              <a:spcAft>
                <a:spcPts val="0"/>
              </a:spcAft>
              <a:buClr>
                <a:schemeClr val="lt1"/>
              </a:buClr>
              <a:buSzPts val="3200"/>
              <a:buFont typeface="Times New Roman"/>
              <a:buChar char="•"/>
            </a:pPr>
            <a:r>
              <a:rPr lang="en-US" b="1"/>
              <a:t>Treat your people well</a:t>
            </a:r>
            <a:endParaRPr/>
          </a:p>
          <a:p>
            <a:pPr marL="342900" lvl="0" indent="-139700" algn="l" rtl="0">
              <a:lnSpc>
                <a:spcPct val="90000"/>
              </a:lnSpc>
              <a:spcBef>
                <a:spcPts val="640"/>
              </a:spcBef>
              <a:spcAft>
                <a:spcPts val="0"/>
              </a:spcAft>
              <a:buClr>
                <a:schemeClr val="lt1"/>
              </a:buClr>
              <a:buSzPts val="3200"/>
              <a:buFont typeface="Times New Roman"/>
              <a:buNone/>
            </a:pPr>
            <a:endParaRPr b="1"/>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57"/>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45</a:t>
            </a:fld>
            <a:endParaRPr sz="1400" b="0">
              <a:solidFill>
                <a:schemeClr val="lt1"/>
              </a:solidFill>
              <a:latin typeface="Times New Roman"/>
              <a:ea typeface="Times New Roman"/>
              <a:cs typeface="Times New Roman"/>
              <a:sym typeface="Times New Roman"/>
            </a:endParaRPr>
          </a:p>
        </p:txBody>
      </p:sp>
      <p:sp>
        <p:nvSpPr>
          <p:cNvPr id="401" name="Google Shape;401;p57"/>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Challenge People</a:t>
            </a:r>
            <a:endParaRPr/>
          </a:p>
        </p:txBody>
      </p:sp>
      <p:sp>
        <p:nvSpPr>
          <p:cNvPr id="402" name="Google Shape;402;p57"/>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2800"/>
              <a:buFont typeface="Times New Roman"/>
              <a:buChar char="•"/>
            </a:pPr>
            <a:r>
              <a:rPr lang="en-US" sz="2800" b="1"/>
              <a:t>People rise to the challenge:  You should delegate “until they complain”</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Communication Must Be Clear:  “Get it in writing” – Judge Wapner</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Give objectives, not procedures</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Tell the relative importance of this task</a:t>
            </a:r>
            <a:endParaRPr/>
          </a:p>
        </p:txBody>
      </p:sp>
      <p:sp>
        <p:nvSpPr>
          <p:cNvPr id="403" name="Google Shape;403;p57"/>
          <p:cNvSpPr/>
          <p:nvPr/>
        </p:nvSpPr>
        <p:spPr>
          <a:xfrm>
            <a:off x="7772400" y="3200400"/>
            <a:ext cx="914400" cy="86995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58"/>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46</a:t>
            </a:fld>
            <a:endParaRPr sz="1400" b="0">
              <a:solidFill>
                <a:schemeClr val="lt1"/>
              </a:solidFill>
              <a:latin typeface="Times New Roman"/>
              <a:ea typeface="Times New Roman"/>
              <a:cs typeface="Times New Roman"/>
              <a:sym typeface="Times New Roman"/>
            </a:endParaRPr>
          </a:p>
        </p:txBody>
      </p:sp>
      <p:sp>
        <p:nvSpPr>
          <p:cNvPr id="409" name="Google Shape;409;p58"/>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Sociology</a:t>
            </a:r>
            <a:endParaRPr/>
          </a:p>
        </p:txBody>
      </p:sp>
      <p:sp>
        <p:nvSpPr>
          <p:cNvPr id="410" name="Google Shape;410;p58"/>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Beware upward delegation!</a:t>
            </a:r>
            <a:endParaRPr/>
          </a:p>
          <a:p>
            <a:pPr marL="0" lvl="0" indent="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Ignorance is your friend – I do not know how to run the photocopier or the fax machine</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59"/>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47</a:t>
            </a:fld>
            <a:endParaRPr sz="1400" b="0">
              <a:solidFill>
                <a:schemeClr val="lt1"/>
              </a:solidFill>
              <a:latin typeface="Times New Roman"/>
              <a:ea typeface="Times New Roman"/>
              <a:cs typeface="Times New Roman"/>
              <a:sym typeface="Times New Roman"/>
            </a:endParaRPr>
          </a:p>
        </p:txBody>
      </p:sp>
      <p:sp>
        <p:nvSpPr>
          <p:cNvPr id="416" name="Google Shape;416;p59"/>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Meetings</a:t>
            </a:r>
            <a:endParaRPr/>
          </a:p>
        </p:txBody>
      </p:sp>
      <p:sp>
        <p:nvSpPr>
          <p:cNvPr id="417" name="Google Shape;417;p59"/>
          <p:cNvSpPr txBox="1">
            <a:spLocks noGrp="1"/>
          </p:cNvSpPr>
          <p:nvPr>
            <p:ph type="body" idx="1"/>
          </p:nvPr>
        </p:nvSpPr>
        <p:spPr>
          <a:xfrm>
            <a:off x="685800" y="1981200"/>
            <a:ext cx="72390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3200"/>
              <a:buFont typeface="Times New Roman"/>
              <a:buChar char="•"/>
            </a:pPr>
            <a:r>
              <a:rPr lang="en-US" b="1"/>
              <a:t>Average executive:  &gt; 40% of time</a:t>
            </a:r>
            <a:endParaRPr/>
          </a:p>
          <a:p>
            <a:pPr marL="342900" lvl="0" indent="-342900" algn="l" rtl="0">
              <a:lnSpc>
                <a:spcPct val="90000"/>
              </a:lnSpc>
              <a:spcBef>
                <a:spcPts val="640"/>
              </a:spcBef>
              <a:spcAft>
                <a:spcPts val="0"/>
              </a:spcAft>
              <a:buClr>
                <a:schemeClr val="lt1"/>
              </a:buClr>
              <a:buSzPts val="3200"/>
              <a:buFont typeface="Times New Roman"/>
              <a:buChar char="•"/>
            </a:pPr>
            <a:r>
              <a:rPr lang="en-US" b="1"/>
              <a:t>Lock the door, unplug the phone</a:t>
            </a:r>
            <a:endParaRPr/>
          </a:p>
          <a:p>
            <a:pPr marL="342900" lvl="0" indent="-342900" algn="l" rtl="0">
              <a:lnSpc>
                <a:spcPct val="90000"/>
              </a:lnSpc>
              <a:spcBef>
                <a:spcPts val="640"/>
              </a:spcBef>
              <a:spcAft>
                <a:spcPts val="0"/>
              </a:spcAft>
              <a:buClr>
                <a:schemeClr val="lt1"/>
              </a:buClr>
              <a:buSzPts val="3200"/>
              <a:buFont typeface="Times New Roman"/>
              <a:buChar char="•"/>
            </a:pPr>
            <a:r>
              <a:rPr lang="en-US" b="1"/>
              <a:t>Maximum of 1 hour</a:t>
            </a:r>
            <a:endParaRPr/>
          </a:p>
          <a:p>
            <a:pPr marL="342900" lvl="0" indent="-342900" algn="l" rtl="0">
              <a:lnSpc>
                <a:spcPct val="90000"/>
              </a:lnSpc>
              <a:spcBef>
                <a:spcPts val="640"/>
              </a:spcBef>
              <a:spcAft>
                <a:spcPts val="0"/>
              </a:spcAft>
              <a:buClr>
                <a:schemeClr val="lt1"/>
              </a:buClr>
              <a:buSzPts val="3200"/>
              <a:buFont typeface="Times New Roman"/>
              <a:buChar char="•"/>
            </a:pPr>
            <a:r>
              <a:rPr lang="en-US" b="1"/>
              <a:t>Prepare:  there must be an agenda</a:t>
            </a:r>
            <a:endParaRPr/>
          </a:p>
          <a:p>
            <a:pPr marL="342900" lvl="0" indent="-342900" algn="l" rtl="0">
              <a:lnSpc>
                <a:spcPct val="90000"/>
              </a:lnSpc>
              <a:spcBef>
                <a:spcPts val="640"/>
              </a:spcBef>
              <a:spcAft>
                <a:spcPts val="0"/>
              </a:spcAft>
              <a:buClr>
                <a:schemeClr val="lt1"/>
              </a:buClr>
              <a:buSzPts val="3200"/>
              <a:buFont typeface="Times New Roman"/>
              <a:buChar char="•"/>
            </a:pPr>
            <a:r>
              <a:rPr lang="en-US" b="1"/>
              <a:t>1 minute minutes:  an efficient way to </a:t>
            </a:r>
            <a:r>
              <a:rPr lang="en-US" b="1" u="sng"/>
              <a:t>keep track of decisions</a:t>
            </a:r>
            <a:r>
              <a:rPr lang="en-US" b="1"/>
              <a:t> made in a meeting:  who is responsible for what by when?</a:t>
            </a:r>
            <a:endParaRPr/>
          </a:p>
        </p:txBody>
      </p:sp>
      <p:sp>
        <p:nvSpPr>
          <p:cNvPr id="418" name="Google Shape;418;p59"/>
          <p:cNvSpPr/>
          <p:nvPr/>
        </p:nvSpPr>
        <p:spPr>
          <a:xfrm>
            <a:off x="7315200" y="4114800"/>
            <a:ext cx="1600200" cy="1522413"/>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60"/>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48</a:t>
            </a:fld>
            <a:endParaRPr sz="1400" b="0">
              <a:solidFill>
                <a:schemeClr val="lt1"/>
              </a:solidFill>
              <a:latin typeface="Times New Roman"/>
              <a:ea typeface="Times New Roman"/>
              <a:cs typeface="Times New Roman"/>
              <a:sym typeface="Times New Roman"/>
            </a:endParaRPr>
          </a:p>
        </p:txBody>
      </p:sp>
      <p:sp>
        <p:nvSpPr>
          <p:cNvPr id="424" name="Google Shape;424;p60"/>
          <p:cNvSpPr txBox="1">
            <a:spLocks noGrp="1"/>
          </p:cNvSpPr>
          <p:nvPr>
            <p:ph type="title"/>
          </p:nvPr>
        </p:nvSpPr>
        <p:spPr>
          <a:xfrm>
            <a:off x="685800" y="3810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Technology</a:t>
            </a:r>
            <a:endParaRPr/>
          </a:p>
        </p:txBody>
      </p:sp>
      <p:sp>
        <p:nvSpPr>
          <p:cNvPr id="425" name="Google Shape;425;p60"/>
          <p:cNvSpPr txBox="1">
            <a:spLocks noGrp="1"/>
          </p:cNvSpPr>
          <p:nvPr>
            <p:ph type="body" idx="1"/>
          </p:nvPr>
        </p:nvSpPr>
        <p:spPr>
          <a:xfrm>
            <a:off x="1066800" y="15240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2800"/>
              <a:buFont typeface="Times New Roman"/>
              <a:buChar char="•"/>
            </a:pPr>
            <a:r>
              <a:rPr lang="en-US" sz="2800" b="1"/>
              <a:t>Laptop computer (and docking station)</a:t>
            </a:r>
            <a:endParaRPr/>
          </a:p>
          <a:p>
            <a:pPr marL="742950" lvl="1" indent="-285750" algn="l" rtl="0">
              <a:lnSpc>
                <a:spcPct val="90000"/>
              </a:lnSpc>
              <a:spcBef>
                <a:spcPts val="480"/>
              </a:spcBef>
              <a:spcAft>
                <a:spcPts val="0"/>
              </a:spcAft>
              <a:buClr>
                <a:schemeClr val="lt1"/>
              </a:buClr>
              <a:buSzPts val="2400"/>
              <a:buFont typeface="Times New Roman"/>
              <a:buChar char="–"/>
            </a:pPr>
            <a:r>
              <a:rPr lang="en-US" sz="2400" b="1" u="sng"/>
              <a:t>one</a:t>
            </a:r>
            <a:r>
              <a:rPr lang="en-US" sz="2400" b="1"/>
              <a:t> machine in your life is the right number</a:t>
            </a:r>
            <a:endParaRPr/>
          </a:p>
          <a:p>
            <a:pPr marL="0" lvl="0" indent="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ACM Digital Library (I haven’t been in the library in over five years)</a:t>
            </a:r>
            <a:endParaRPr/>
          </a:p>
        </p:txBody>
      </p:sp>
      <p:sp>
        <p:nvSpPr>
          <p:cNvPr id="426" name="Google Shape;426;p60"/>
          <p:cNvSpPr/>
          <p:nvPr/>
        </p:nvSpPr>
        <p:spPr>
          <a:xfrm>
            <a:off x="457200" y="1066800"/>
            <a:ext cx="1066800" cy="99060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61"/>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49</a:t>
            </a:fld>
            <a:endParaRPr sz="1400" b="0">
              <a:solidFill>
                <a:schemeClr val="lt1"/>
              </a:solidFill>
              <a:latin typeface="Times New Roman"/>
              <a:ea typeface="Times New Roman"/>
              <a:cs typeface="Times New Roman"/>
              <a:sym typeface="Times New Roman"/>
            </a:endParaRPr>
          </a:p>
        </p:txBody>
      </p:sp>
      <p:sp>
        <p:nvSpPr>
          <p:cNvPr id="432" name="Google Shape;432;p61"/>
          <p:cNvSpPr txBox="1">
            <a:spLocks noGrp="1"/>
          </p:cNvSpPr>
          <p:nvPr>
            <p:ph type="title"/>
          </p:nvPr>
        </p:nvSpPr>
        <p:spPr>
          <a:xfrm>
            <a:off x="762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Randy’s Magic E-Mail Tips</a:t>
            </a:r>
            <a:endParaRPr/>
          </a:p>
        </p:txBody>
      </p:sp>
      <p:sp>
        <p:nvSpPr>
          <p:cNvPr id="433" name="Google Shape;433;p61"/>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2800"/>
              <a:buFont typeface="Times New Roman"/>
              <a:buChar char="•"/>
            </a:pPr>
            <a:r>
              <a:rPr lang="en-US" sz="2800" b="1"/>
              <a:t>Save </a:t>
            </a:r>
            <a:r>
              <a:rPr lang="en-US" sz="2800" b="1" u="sng"/>
              <a:t>all</a:t>
            </a:r>
            <a:r>
              <a:rPr lang="en-US" sz="2800" b="1"/>
              <a:t> of it; </a:t>
            </a:r>
            <a:r>
              <a:rPr lang="en-US" sz="2800" b="1" u="sng"/>
              <a:t>no</a:t>
            </a:r>
            <a:r>
              <a:rPr lang="en-US" sz="2800" b="1"/>
              <a:t> exceptions</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If you want somebody to do something, make them the </a:t>
            </a:r>
            <a:r>
              <a:rPr lang="en-US" sz="2800" b="1" u="sng"/>
              <a:t>only</a:t>
            </a:r>
            <a:r>
              <a:rPr lang="en-US" sz="2800" b="1"/>
              <a:t> recipient.  Otherwise, you have diffusion of responsibility.  Give a concrete request/task and a deadline.</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If you </a:t>
            </a:r>
            <a:r>
              <a:rPr lang="en-US" sz="2800" b="1" u="sng"/>
              <a:t>really</a:t>
            </a:r>
            <a:r>
              <a:rPr lang="en-US" sz="2800" b="1"/>
              <a:t> want somebody to do something, CC someone powerful.</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Nagging is okay; if someone doesn’t respond in 48 hours, they’ll probably never respond. (True for phone as well as email).</a:t>
            </a:r>
            <a:endParaRPr/>
          </a:p>
        </p:txBody>
      </p:sp>
      <p:sp>
        <p:nvSpPr>
          <p:cNvPr id="434" name="Google Shape;434;p61"/>
          <p:cNvSpPr/>
          <p:nvPr/>
        </p:nvSpPr>
        <p:spPr>
          <a:xfrm>
            <a:off x="7315200" y="304800"/>
            <a:ext cx="1447800" cy="137795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7"/>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5</a:t>
            </a:fld>
            <a:endParaRPr sz="1400" b="0" i="0" u="none" strike="noStrike" cap="none">
              <a:solidFill>
                <a:schemeClr val="lt1"/>
              </a:solidFill>
              <a:latin typeface="Times New Roman"/>
              <a:ea typeface="Times New Roman"/>
              <a:cs typeface="Times New Roman"/>
              <a:sym typeface="Times New Roman"/>
            </a:endParaRPr>
          </a:p>
        </p:txBody>
      </p:sp>
      <p:sp>
        <p:nvSpPr>
          <p:cNvPr id="118" name="Google Shape;118;p17"/>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Outline</a:t>
            </a:r>
            <a:endParaRPr/>
          </a:p>
        </p:txBody>
      </p:sp>
      <p:sp>
        <p:nvSpPr>
          <p:cNvPr id="119" name="Google Shape;119;p17"/>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2800"/>
              <a:buFont typeface="Times New Roman"/>
              <a:buChar char="•"/>
            </a:pPr>
            <a:r>
              <a:rPr lang="en-US" sz="2800" b="1"/>
              <a:t>Why is Time Management Important?</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Goals, Priorities, and Planning</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TO DO Lists</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Desks, paperwork, telephones</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Scheduling Yourself</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Delegation</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Meetings</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Technology</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General Advice</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62"/>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50</a:t>
            </a:fld>
            <a:endParaRPr sz="1400" b="0">
              <a:solidFill>
                <a:schemeClr val="lt1"/>
              </a:solidFill>
              <a:latin typeface="Times New Roman"/>
              <a:ea typeface="Times New Roman"/>
              <a:cs typeface="Times New Roman"/>
              <a:sym typeface="Times New Roman"/>
            </a:endParaRPr>
          </a:p>
        </p:txBody>
      </p:sp>
      <p:sp>
        <p:nvSpPr>
          <p:cNvPr id="440" name="Google Shape;440;p62"/>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Care and Feeding of Advisors</a:t>
            </a:r>
            <a:endParaRPr/>
          </a:p>
        </p:txBody>
      </p:sp>
      <p:sp>
        <p:nvSpPr>
          <p:cNvPr id="441" name="Google Shape;441;p62"/>
          <p:cNvSpPr txBox="1">
            <a:spLocks noGrp="1"/>
          </p:cNvSpPr>
          <p:nvPr>
            <p:ph type="body" idx="1"/>
          </p:nvPr>
        </p:nvSpPr>
        <p:spPr>
          <a:xfrm>
            <a:off x="685800" y="21336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Get a day timer or PDA</a:t>
            </a:r>
            <a:endParaRPr/>
          </a:p>
          <a:p>
            <a:pPr marL="342900" lvl="0" indent="-342900" algn="l" rtl="0">
              <a:lnSpc>
                <a:spcPct val="100000"/>
              </a:lnSpc>
              <a:spcBef>
                <a:spcPts val="640"/>
              </a:spcBef>
              <a:spcAft>
                <a:spcPts val="0"/>
              </a:spcAft>
              <a:buClr>
                <a:schemeClr val="lt1"/>
              </a:buClr>
              <a:buSzPts val="3200"/>
              <a:buFont typeface="Times New Roman"/>
              <a:buChar char="•"/>
            </a:pPr>
            <a:r>
              <a:rPr lang="en-US" b="1"/>
              <a:t>Write things down</a:t>
            </a:r>
            <a:endParaRPr/>
          </a:p>
          <a:p>
            <a:pPr marL="342900" lvl="0" indent="-342900" algn="l" rtl="0">
              <a:lnSpc>
                <a:spcPct val="100000"/>
              </a:lnSpc>
              <a:spcBef>
                <a:spcPts val="640"/>
              </a:spcBef>
              <a:spcAft>
                <a:spcPts val="0"/>
              </a:spcAft>
              <a:buClr>
                <a:schemeClr val="lt1"/>
              </a:buClr>
              <a:buSzPts val="3200"/>
              <a:buFont typeface="Times New Roman"/>
              <a:buChar char="•"/>
            </a:pPr>
            <a:r>
              <a:rPr lang="en-US" b="1"/>
              <a:t>When’s our next meeting?</a:t>
            </a:r>
            <a:endParaRPr/>
          </a:p>
          <a:p>
            <a:pPr marL="342900" lvl="0" indent="-342900" algn="l" rtl="0">
              <a:lnSpc>
                <a:spcPct val="100000"/>
              </a:lnSpc>
              <a:spcBef>
                <a:spcPts val="640"/>
              </a:spcBef>
              <a:spcAft>
                <a:spcPts val="0"/>
              </a:spcAft>
              <a:buClr>
                <a:schemeClr val="lt1"/>
              </a:buClr>
              <a:buSzPts val="3200"/>
              <a:buFont typeface="Times New Roman"/>
              <a:buChar char="•"/>
            </a:pPr>
            <a:r>
              <a:rPr lang="en-US" b="1"/>
              <a:t>What’s my goal to have done by then? </a:t>
            </a:r>
            <a:endParaRPr/>
          </a:p>
          <a:p>
            <a:pPr marL="342900" lvl="0" indent="-342900" algn="l" rtl="0">
              <a:lnSpc>
                <a:spcPct val="100000"/>
              </a:lnSpc>
              <a:spcBef>
                <a:spcPts val="640"/>
              </a:spcBef>
              <a:spcAft>
                <a:spcPts val="0"/>
              </a:spcAft>
              <a:buClr>
                <a:schemeClr val="lt1"/>
              </a:buClr>
              <a:buSzPts val="3200"/>
              <a:buFont typeface="Times New Roman"/>
              <a:buChar char="•"/>
            </a:pPr>
            <a:r>
              <a:rPr lang="en-US" b="1"/>
              <a:t>Who to turn to for help?</a:t>
            </a:r>
            <a:endParaRPr/>
          </a:p>
          <a:p>
            <a:pPr marL="342900" lvl="0" indent="-342900" algn="l" rtl="0">
              <a:lnSpc>
                <a:spcPct val="100000"/>
              </a:lnSpc>
              <a:spcBef>
                <a:spcPts val="640"/>
              </a:spcBef>
              <a:spcAft>
                <a:spcPts val="0"/>
              </a:spcAft>
              <a:buClr>
                <a:schemeClr val="lt1"/>
              </a:buClr>
              <a:buSzPts val="3200"/>
              <a:buFont typeface="Times New Roman"/>
              <a:buChar char="•"/>
            </a:pPr>
            <a:r>
              <a:rPr lang="en-US" b="1"/>
              <a:t>Remember: advisors want </a:t>
            </a:r>
            <a:r>
              <a:rPr lang="en-US" b="1" u="sng"/>
              <a:t>results</a:t>
            </a:r>
            <a:r>
              <a:rPr lang="en-US" b="1"/>
              <a:t> !</a:t>
            </a:r>
            <a:endParaRPr/>
          </a:p>
        </p:txBody>
      </p:sp>
      <p:sp>
        <p:nvSpPr>
          <p:cNvPr id="442" name="Google Shape;442;p62"/>
          <p:cNvSpPr/>
          <p:nvPr/>
        </p:nvSpPr>
        <p:spPr>
          <a:xfrm>
            <a:off x="838200" y="1587500"/>
            <a:ext cx="7772400" cy="2286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2"/>
                </a:solidFill>
                <a:latin typeface="Times New Roman"/>
                <a:ea typeface="Times New Roman"/>
                <a:cs typeface="Times New Roman"/>
                <a:sym typeface="Times New Roman"/>
              </a:rPr>
              <a:t>Time Management Advice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63"/>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51</a:t>
            </a:fld>
            <a:endParaRPr sz="1400" b="0">
              <a:solidFill>
                <a:schemeClr val="lt1"/>
              </a:solidFill>
              <a:latin typeface="Times New Roman"/>
              <a:ea typeface="Times New Roman"/>
              <a:cs typeface="Times New Roman"/>
              <a:sym typeface="Times New Roman"/>
            </a:endParaRPr>
          </a:p>
        </p:txBody>
      </p:sp>
      <p:sp>
        <p:nvSpPr>
          <p:cNvPr id="448" name="Google Shape;448;p63"/>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General Advice: Vacations</a:t>
            </a:r>
            <a:endParaRPr/>
          </a:p>
        </p:txBody>
      </p:sp>
      <p:sp>
        <p:nvSpPr>
          <p:cNvPr id="449" name="Google Shape;449;p63"/>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2800"/>
              <a:buFont typeface="Times New Roman"/>
              <a:buChar char="•"/>
            </a:pPr>
            <a:r>
              <a:rPr lang="en-US" sz="2800" b="1"/>
              <a:t>Phone callers should get two options:</a:t>
            </a:r>
            <a:endParaRPr/>
          </a:p>
          <a:p>
            <a:pPr marL="742950" lvl="1" indent="-285750" algn="l" rtl="0">
              <a:lnSpc>
                <a:spcPct val="90000"/>
              </a:lnSpc>
              <a:spcBef>
                <a:spcPts val="480"/>
              </a:spcBef>
              <a:spcAft>
                <a:spcPts val="0"/>
              </a:spcAft>
              <a:buClr>
                <a:schemeClr val="lt1"/>
              </a:buClr>
              <a:buSzPts val="2400"/>
              <a:buFont typeface="Times New Roman"/>
              <a:buChar char="–"/>
            </a:pPr>
            <a:r>
              <a:rPr lang="en-US" sz="2400" b="1"/>
              <a:t>If this can’t wait, contact John Smith at 555-1212</a:t>
            </a:r>
            <a:endParaRPr/>
          </a:p>
          <a:p>
            <a:pPr marL="742950" lvl="1" indent="-285750" algn="l" rtl="0">
              <a:lnSpc>
                <a:spcPct val="90000"/>
              </a:lnSpc>
              <a:spcBef>
                <a:spcPts val="480"/>
              </a:spcBef>
              <a:spcAft>
                <a:spcPts val="0"/>
              </a:spcAft>
              <a:buClr>
                <a:schemeClr val="lt1"/>
              </a:buClr>
              <a:buSzPts val="2400"/>
              <a:buFont typeface="Times New Roman"/>
              <a:buChar char="–"/>
            </a:pPr>
            <a:r>
              <a:rPr lang="en-US" sz="2400" b="1"/>
              <a:t>Otherwise please call back June 1</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This works for Email too!</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Vacations should be vacations.  </a:t>
            </a:r>
            <a:endParaRPr/>
          </a:p>
          <a:p>
            <a:pPr marL="742950" lvl="1" indent="-285750" algn="l" rtl="0">
              <a:lnSpc>
                <a:spcPct val="90000"/>
              </a:lnSpc>
              <a:spcBef>
                <a:spcPts val="480"/>
              </a:spcBef>
              <a:spcAft>
                <a:spcPts val="0"/>
              </a:spcAft>
              <a:buClr>
                <a:schemeClr val="lt1"/>
              </a:buClr>
              <a:buSzPts val="2400"/>
              <a:buFont typeface="Times New Roman"/>
              <a:buChar char="–"/>
            </a:pPr>
            <a:r>
              <a:rPr lang="en-US" sz="2400" b="1"/>
              <a:t>It’s not a vacation if you’re reading email</a:t>
            </a:r>
            <a:endParaRPr/>
          </a:p>
        </p:txBody>
      </p:sp>
      <p:sp>
        <p:nvSpPr>
          <p:cNvPr id="450" name="Google Shape;450;p63"/>
          <p:cNvSpPr/>
          <p:nvPr/>
        </p:nvSpPr>
        <p:spPr>
          <a:xfrm>
            <a:off x="6934200" y="4343400"/>
            <a:ext cx="914400" cy="86995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64"/>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52</a:t>
            </a:fld>
            <a:endParaRPr sz="1400" b="0">
              <a:solidFill>
                <a:schemeClr val="lt1"/>
              </a:solidFill>
              <a:latin typeface="Times New Roman"/>
              <a:ea typeface="Times New Roman"/>
              <a:cs typeface="Times New Roman"/>
              <a:sym typeface="Times New Roman"/>
            </a:endParaRPr>
          </a:p>
        </p:txBody>
      </p:sp>
      <p:sp>
        <p:nvSpPr>
          <p:cNvPr id="456" name="Google Shape;456;p64"/>
          <p:cNvSpPr txBox="1">
            <a:spLocks noGrp="1"/>
          </p:cNvSpPr>
          <p:nvPr>
            <p:ph type="title"/>
          </p:nvPr>
        </p:nvSpPr>
        <p:spPr>
          <a:xfrm>
            <a:off x="685800" y="228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General Advice</a:t>
            </a:r>
            <a:endParaRPr/>
          </a:p>
        </p:txBody>
      </p:sp>
      <p:sp>
        <p:nvSpPr>
          <p:cNvPr id="457" name="Google Shape;457;p64"/>
          <p:cNvSpPr txBox="1">
            <a:spLocks noGrp="1"/>
          </p:cNvSpPr>
          <p:nvPr>
            <p:ph type="body" idx="1"/>
          </p:nvPr>
        </p:nvSpPr>
        <p:spPr>
          <a:xfrm>
            <a:off x="685800" y="15240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4800"/>
              <a:buFont typeface="Times New Roman"/>
              <a:buChar char="•"/>
            </a:pPr>
            <a:r>
              <a:rPr lang="en-US" sz="4800" b="1" u="sng"/>
              <a:t>Kill your television</a:t>
            </a:r>
            <a:r>
              <a:rPr lang="en-US" sz="2800" b="1"/>
              <a:t> (how</a:t>
            </a:r>
            <a:br>
              <a:rPr lang="en-US" sz="2800" b="1"/>
            </a:br>
            <a:r>
              <a:rPr lang="en-US" sz="2800" b="1"/>
              <a:t>badly do you want tenure or your degree?)</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Turn money into time – especially important for people with kids or other family commitments</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880"/>
              </a:spcBef>
              <a:spcAft>
                <a:spcPts val="0"/>
              </a:spcAft>
              <a:buClr>
                <a:schemeClr val="lt1"/>
              </a:buClr>
              <a:buSzPts val="4400"/>
              <a:buFont typeface="Times New Roman"/>
              <a:buChar char="•"/>
            </a:pPr>
            <a:r>
              <a:rPr lang="en-US" sz="4400" b="1" u="sng"/>
              <a:t>Eat and sleep and exercise</a:t>
            </a:r>
            <a:r>
              <a:rPr lang="en-US" sz="4400" b="1"/>
              <a:t>.</a:t>
            </a:r>
            <a:r>
              <a:rPr lang="en-US" sz="2800" b="1"/>
              <a:t> Above all else!</a:t>
            </a:r>
            <a:endParaRPr/>
          </a:p>
        </p:txBody>
      </p:sp>
      <p:sp>
        <p:nvSpPr>
          <p:cNvPr id="458" name="Google Shape;458;p64"/>
          <p:cNvSpPr/>
          <p:nvPr/>
        </p:nvSpPr>
        <p:spPr>
          <a:xfrm>
            <a:off x="7543800" y="1625600"/>
            <a:ext cx="1447800" cy="137795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
        <p:nvSpPr>
          <p:cNvPr id="459" name="Google Shape;459;p64"/>
          <p:cNvSpPr/>
          <p:nvPr/>
        </p:nvSpPr>
        <p:spPr>
          <a:xfrm>
            <a:off x="7543800" y="4572000"/>
            <a:ext cx="1447800" cy="137795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65"/>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53</a:t>
            </a:fld>
            <a:endParaRPr sz="1400" b="0">
              <a:solidFill>
                <a:schemeClr val="lt1"/>
              </a:solidFill>
              <a:latin typeface="Times New Roman"/>
              <a:ea typeface="Times New Roman"/>
              <a:cs typeface="Times New Roman"/>
              <a:sym typeface="Times New Roman"/>
            </a:endParaRPr>
          </a:p>
        </p:txBody>
      </p:sp>
      <p:sp>
        <p:nvSpPr>
          <p:cNvPr id="465" name="Google Shape;465;p65"/>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General Advice</a:t>
            </a:r>
            <a:endParaRPr/>
          </a:p>
        </p:txBody>
      </p:sp>
      <p:sp>
        <p:nvSpPr>
          <p:cNvPr id="466" name="Google Shape;466;p65"/>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2800"/>
              <a:buFont typeface="Times New Roman"/>
              <a:buChar char="•"/>
            </a:pPr>
            <a:r>
              <a:rPr lang="en-US" sz="2800" b="1"/>
              <a:t>Never break a promise, but re-negotiate them if need be.</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342900" algn="l" rtl="0">
              <a:lnSpc>
                <a:spcPct val="90000"/>
              </a:lnSpc>
              <a:spcBef>
                <a:spcPts val="560"/>
              </a:spcBef>
              <a:spcAft>
                <a:spcPts val="0"/>
              </a:spcAft>
              <a:buClr>
                <a:schemeClr val="lt1"/>
              </a:buClr>
              <a:buSzPts val="2800"/>
              <a:buFont typeface="Times New Roman"/>
              <a:buChar char="•"/>
            </a:pPr>
            <a:r>
              <a:rPr lang="en-US" sz="2800" b="1"/>
              <a:t>Recognize that most things are pass/fail.</a:t>
            </a:r>
            <a:endParaRPr/>
          </a:p>
          <a:p>
            <a:pPr marL="342900" lvl="0" indent="-165100" algn="l" rtl="0">
              <a:lnSpc>
                <a:spcPct val="90000"/>
              </a:lnSpc>
              <a:spcBef>
                <a:spcPts val="560"/>
              </a:spcBef>
              <a:spcAft>
                <a:spcPts val="0"/>
              </a:spcAft>
              <a:buClr>
                <a:schemeClr val="lt1"/>
              </a:buClr>
              <a:buSzPts val="2800"/>
              <a:buFont typeface="Times New Roman"/>
              <a:buNone/>
            </a:pPr>
            <a:endParaRPr sz="2800" b="1"/>
          </a:p>
        </p:txBody>
      </p:sp>
      <p:sp>
        <p:nvSpPr>
          <p:cNvPr id="467" name="Google Shape;467;p65"/>
          <p:cNvSpPr/>
          <p:nvPr/>
        </p:nvSpPr>
        <p:spPr>
          <a:xfrm>
            <a:off x="6629400" y="5105400"/>
            <a:ext cx="1447800" cy="137795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66"/>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54</a:t>
            </a:fld>
            <a:endParaRPr sz="1400" b="0">
              <a:solidFill>
                <a:schemeClr val="lt1"/>
              </a:solidFill>
              <a:latin typeface="Times New Roman"/>
              <a:ea typeface="Times New Roman"/>
              <a:cs typeface="Times New Roman"/>
              <a:sym typeface="Times New Roman"/>
            </a:endParaRPr>
          </a:p>
        </p:txBody>
      </p:sp>
      <p:sp>
        <p:nvSpPr>
          <p:cNvPr id="473" name="Google Shape;473;p66"/>
          <p:cNvSpPr txBox="1">
            <a:spLocks noGrp="1"/>
          </p:cNvSpPr>
          <p:nvPr>
            <p:ph type="title"/>
          </p:nvPr>
        </p:nvSpPr>
        <p:spPr>
          <a:xfrm>
            <a:off x="381000" y="228600"/>
            <a:ext cx="7772400" cy="1143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b="1"/>
              <a:t>Recommended Readings</a:t>
            </a:r>
            <a:endParaRPr/>
          </a:p>
        </p:txBody>
      </p:sp>
      <p:sp>
        <p:nvSpPr>
          <p:cNvPr id="474" name="Google Shape;474;p66"/>
          <p:cNvSpPr txBox="1">
            <a:spLocks noGrp="1"/>
          </p:cNvSpPr>
          <p:nvPr>
            <p:ph type="body" idx="1"/>
          </p:nvPr>
        </p:nvSpPr>
        <p:spPr>
          <a:xfrm>
            <a:off x="533400" y="1524000"/>
            <a:ext cx="48006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2800"/>
              <a:buFont typeface="Times New Roman"/>
              <a:buChar char="•"/>
            </a:pPr>
            <a:r>
              <a:rPr lang="en-US" sz="2800" b="1" u="sng"/>
              <a:t>The One Minute Manager</a:t>
            </a:r>
            <a:r>
              <a:rPr lang="en-US" sz="2800" b="1"/>
              <a:t>, Kenneth Blanchard and Spencer Johnson, Berkeley Books, 1981, ISBN 0-425-09847-8</a:t>
            </a:r>
            <a:endParaRPr/>
          </a:p>
          <a:p>
            <a:pPr marL="342900" lvl="0" indent="-165100" algn="l" rtl="0">
              <a:lnSpc>
                <a:spcPct val="90000"/>
              </a:lnSpc>
              <a:spcBef>
                <a:spcPts val="560"/>
              </a:spcBef>
              <a:spcAft>
                <a:spcPts val="0"/>
              </a:spcAft>
              <a:buClr>
                <a:schemeClr val="lt1"/>
              </a:buClr>
              <a:buSzPts val="2800"/>
              <a:buFont typeface="Times New Roman"/>
              <a:buNone/>
            </a:pPr>
            <a:endParaRPr sz="2800" b="1" u="sng"/>
          </a:p>
          <a:p>
            <a:pPr marL="342900" lvl="0" indent="-342900" algn="l" rtl="0">
              <a:lnSpc>
                <a:spcPct val="90000"/>
              </a:lnSpc>
              <a:spcBef>
                <a:spcPts val="560"/>
              </a:spcBef>
              <a:spcAft>
                <a:spcPts val="0"/>
              </a:spcAft>
              <a:buClr>
                <a:schemeClr val="lt1"/>
              </a:buClr>
              <a:buSzPts val="2800"/>
              <a:buFont typeface="Times New Roman"/>
              <a:buChar char="•"/>
            </a:pPr>
            <a:r>
              <a:rPr lang="en-US" sz="2800" b="1" u="sng"/>
              <a:t>The Seven Habits of Highly Effective People</a:t>
            </a:r>
            <a:r>
              <a:rPr lang="en-US" sz="2800" b="1"/>
              <a:t>, Stephen Covey, Simon &amp; Schuster, 1989, ISBN 0-671-70863-5</a:t>
            </a:r>
            <a:endParaRPr/>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165100" algn="l" rtl="0">
              <a:lnSpc>
                <a:spcPct val="90000"/>
              </a:lnSpc>
              <a:spcBef>
                <a:spcPts val="560"/>
              </a:spcBef>
              <a:spcAft>
                <a:spcPts val="0"/>
              </a:spcAft>
              <a:buClr>
                <a:schemeClr val="lt1"/>
              </a:buClr>
              <a:buSzPts val="2800"/>
              <a:buFont typeface="Times New Roman"/>
              <a:buNone/>
            </a:pPr>
            <a:endParaRPr sz="2800" b="1"/>
          </a:p>
          <a:p>
            <a:pPr marL="342900" lvl="0" indent="-165100" algn="l" rtl="0">
              <a:lnSpc>
                <a:spcPct val="90000"/>
              </a:lnSpc>
              <a:spcBef>
                <a:spcPts val="560"/>
              </a:spcBef>
              <a:spcAft>
                <a:spcPts val="0"/>
              </a:spcAft>
              <a:buClr>
                <a:schemeClr val="lt1"/>
              </a:buClr>
              <a:buSzPts val="2800"/>
              <a:buFont typeface="Times New Roman"/>
              <a:buNone/>
            </a:pPr>
            <a:endParaRPr sz="2800" b="1"/>
          </a:p>
        </p:txBody>
      </p:sp>
      <p:pic>
        <p:nvPicPr>
          <p:cNvPr id="475" name="Google Shape;475;p66" descr="C:\Documents and Settings\Administrator\Desktop\mm.jpg"/>
          <p:cNvPicPr preferRelativeResize="0"/>
          <p:nvPr/>
        </p:nvPicPr>
        <p:blipFill rotWithShape="1">
          <a:blip r:embed="rId3">
            <a:alphaModFix/>
          </a:blip>
          <a:srcRect/>
          <a:stretch/>
        </p:blipFill>
        <p:spPr>
          <a:xfrm>
            <a:off x="7010400" y="533400"/>
            <a:ext cx="1857375" cy="2819400"/>
          </a:xfrm>
          <a:prstGeom prst="rect">
            <a:avLst/>
          </a:prstGeom>
          <a:noFill/>
          <a:ln>
            <a:noFill/>
          </a:ln>
        </p:spPr>
      </p:pic>
      <p:pic>
        <p:nvPicPr>
          <p:cNvPr id="476" name="Google Shape;476;p66" descr="C:\Documents and Settings\Administrator\Desktop\covey.jpg"/>
          <p:cNvPicPr preferRelativeResize="0"/>
          <p:nvPr/>
        </p:nvPicPr>
        <p:blipFill rotWithShape="1">
          <a:blip r:embed="rId4">
            <a:alphaModFix/>
          </a:blip>
          <a:srcRect/>
          <a:stretch/>
        </p:blipFill>
        <p:spPr>
          <a:xfrm>
            <a:off x="5638800" y="3733800"/>
            <a:ext cx="1909763" cy="2979738"/>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67"/>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55</a:t>
            </a:fld>
            <a:endParaRPr sz="1400" b="0">
              <a:solidFill>
                <a:schemeClr val="lt1"/>
              </a:solidFill>
              <a:latin typeface="Times New Roman"/>
              <a:ea typeface="Times New Roman"/>
              <a:cs typeface="Times New Roman"/>
              <a:sym typeface="Times New Roman"/>
            </a:endParaRPr>
          </a:p>
        </p:txBody>
      </p:sp>
      <p:sp>
        <p:nvSpPr>
          <p:cNvPr id="482" name="Google Shape;482;p67"/>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Action Items</a:t>
            </a:r>
            <a:endParaRPr/>
          </a:p>
        </p:txBody>
      </p:sp>
      <p:sp>
        <p:nvSpPr>
          <p:cNvPr id="483" name="Google Shape;483;p67"/>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2800"/>
              <a:buFont typeface="Times New Roman"/>
              <a:buChar char="•"/>
            </a:pPr>
            <a:r>
              <a:rPr lang="en-US" sz="2800" b="1"/>
              <a:t>Get a day-timer (or PDA) if you don’t already have one</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Start keeping your TODO list in four-quadrant form or ordered by priorities (not due dates)</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Do a time journal, or at least record number of hours of television/week</a:t>
            </a:r>
            <a:endParaRPr/>
          </a:p>
          <a:p>
            <a:pPr marL="342900" lvl="0" indent="-342900" algn="l" rtl="0">
              <a:lnSpc>
                <a:spcPct val="90000"/>
              </a:lnSpc>
              <a:spcBef>
                <a:spcPts val="560"/>
              </a:spcBef>
              <a:spcAft>
                <a:spcPts val="0"/>
              </a:spcAft>
              <a:buClr>
                <a:schemeClr val="lt1"/>
              </a:buClr>
              <a:buSzPts val="2800"/>
              <a:buFont typeface="Times New Roman"/>
              <a:buChar char="•"/>
            </a:pPr>
            <a:r>
              <a:rPr lang="en-US" sz="2800" b="1"/>
              <a:t>Make a note in your day-timer to revisit this talk in 30 days (www.randypausch.com). At that time, ask yourself “What behaviors have I changed?”</a:t>
            </a:r>
            <a:endParaRPr/>
          </a:p>
        </p:txBody>
      </p:sp>
      <p:sp>
        <p:nvSpPr>
          <p:cNvPr id="484" name="Google Shape;484;p67"/>
          <p:cNvSpPr/>
          <p:nvPr/>
        </p:nvSpPr>
        <p:spPr>
          <a:xfrm>
            <a:off x="6934200" y="533400"/>
            <a:ext cx="1066800" cy="1016000"/>
          </a:xfrm>
          <a:prstGeom prst="star5">
            <a:avLst>
              <a:gd name="adj" fmla="val 19098"/>
              <a:gd name="hf" fmla="val 105146"/>
              <a:gd name="vf" fmla="val 110557"/>
            </a:avLst>
          </a:prstGeom>
          <a:solidFill>
            <a:schemeClr val="hlink"/>
          </a:solidFill>
          <a:ln w="381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68"/>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56</a:t>
            </a:fld>
            <a:endParaRPr sz="1400" b="0">
              <a:solidFill>
                <a:schemeClr val="lt1"/>
              </a:solidFill>
              <a:latin typeface="Times New Roman"/>
              <a:ea typeface="Times New Roman"/>
              <a:cs typeface="Times New Roman"/>
              <a:sym typeface="Times New Roman"/>
            </a:endParaRPr>
          </a:p>
        </p:txBody>
      </p:sp>
      <p:sp>
        <p:nvSpPr>
          <p:cNvPr id="490" name="Google Shape;490;p68"/>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sz="7200" b="1"/>
              <a:t>Time Management</a:t>
            </a:r>
            <a:endParaRPr/>
          </a:p>
        </p:txBody>
      </p:sp>
      <p:sp>
        <p:nvSpPr>
          <p:cNvPr id="491" name="Google Shape;491;p68"/>
          <p:cNvSpPr txBox="1">
            <a:spLocks noGrp="1"/>
          </p:cNvSpPr>
          <p:nvPr>
            <p:ph type="body" idx="1"/>
          </p:nvPr>
        </p:nvSpPr>
        <p:spPr>
          <a:xfrm>
            <a:off x="685800" y="3200400"/>
            <a:ext cx="7772400" cy="2895600"/>
          </a:xfrm>
          <a:prstGeom prst="rect">
            <a:avLst/>
          </a:prstGeom>
          <a:noFill/>
          <a:ln>
            <a:noFill/>
          </a:ln>
        </p:spPr>
        <p:txBody>
          <a:bodyPr spcFirstLastPara="1" wrap="square" lIns="91425" tIns="45700" rIns="91425" bIns="45700" anchor="t" anchorCtr="0">
            <a:noAutofit/>
          </a:bodyPr>
          <a:lstStyle/>
          <a:p>
            <a:pPr marL="342900" lvl="0" indent="-342900" algn="ctr" rtl="0">
              <a:lnSpc>
                <a:spcPct val="100000"/>
              </a:lnSpc>
              <a:spcBef>
                <a:spcPts val="0"/>
              </a:spcBef>
              <a:spcAft>
                <a:spcPts val="0"/>
              </a:spcAft>
              <a:buClr>
                <a:schemeClr val="lt1"/>
              </a:buClr>
              <a:buSzPts val="4400"/>
              <a:buFont typeface="Times New Roman"/>
              <a:buNone/>
            </a:pPr>
            <a:r>
              <a:rPr lang="en-US" sz="4400" b="1"/>
              <a:t>Randy Pausch</a:t>
            </a:r>
            <a:endParaRPr/>
          </a:p>
          <a:p>
            <a:pPr marL="342900" lvl="0" indent="-342900" algn="ctr" rtl="0">
              <a:lnSpc>
                <a:spcPct val="100000"/>
              </a:lnSpc>
              <a:spcBef>
                <a:spcPts val="880"/>
              </a:spcBef>
              <a:spcAft>
                <a:spcPts val="0"/>
              </a:spcAft>
              <a:buClr>
                <a:schemeClr val="lt1"/>
              </a:buClr>
              <a:buSzPts val="4400"/>
              <a:buFont typeface="Times New Roman"/>
              <a:buNone/>
            </a:pPr>
            <a:r>
              <a:rPr lang="en-US" sz="4400" b="1"/>
              <a:t>Carnegie Mellon University</a:t>
            </a:r>
            <a:endParaRPr/>
          </a:p>
          <a:p>
            <a:pPr marL="342900" lvl="0" indent="-342900" algn="ctr" rtl="0">
              <a:lnSpc>
                <a:spcPct val="100000"/>
              </a:lnSpc>
              <a:spcBef>
                <a:spcPts val="880"/>
              </a:spcBef>
              <a:spcAft>
                <a:spcPts val="0"/>
              </a:spcAft>
              <a:buClr>
                <a:schemeClr val="lt1"/>
              </a:buClr>
              <a:buSzPts val="4400"/>
              <a:buFont typeface="Times New Roman"/>
              <a:buNone/>
            </a:pPr>
            <a:r>
              <a:rPr lang="en-US" sz="4400" b="1"/>
              <a:t>http://www.randypausch.com</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69"/>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57</a:t>
            </a:fld>
            <a:endParaRPr sz="1400" b="0">
              <a:solidFill>
                <a:schemeClr val="lt1"/>
              </a:solidFill>
              <a:latin typeface="Times New Roman"/>
              <a:ea typeface="Times New Roman"/>
              <a:cs typeface="Times New Roman"/>
              <a:sym typeface="Times New Roman"/>
            </a:endParaRPr>
          </a:p>
        </p:txBody>
      </p:sp>
      <p:sp>
        <p:nvSpPr>
          <p:cNvPr id="497" name="Google Shape;497;p69"/>
          <p:cNvSpPr txBox="1"/>
          <p:nvPr/>
        </p:nvSpPr>
        <p:spPr>
          <a:xfrm>
            <a:off x="914400" y="914400"/>
            <a:ext cx="7026275" cy="3505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800"/>
              <a:buFont typeface="Arial"/>
              <a:buNone/>
            </a:pPr>
            <a:r>
              <a:rPr lang="en-US" sz="4800" b="1" i="0" u="none" strike="noStrike" cap="none">
                <a:solidFill>
                  <a:schemeClr val="lt1"/>
                </a:solidFill>
                <a:latin typeface="Times New Roman"/>
                <a:ea typeface="Times New Roman"/>
                <a:cs typeface="Times New Roman"/>
                <a:sym typeface="Times New Roman"/>
              </a:rPr>
              <a:t>Appendix:</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4800"/>
              <a:buFont typeface="Arial"/>
              <a:buNone/>
            </a:pPr>
            <a:endParaRPr sz="4800" b="1" i="0" u="none" strike="noStrike" cap="none">
              <a:solidFill>
                <a:schemeClr val="lt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lt1"/>
              </a:buClr>
              <a:buSzPts val="3200"/>
              <a:buFont typeface="Times New Roman"/>
              <a:buChar char="•"/>
            </a:pPr>
            <a:r>
              <a:rPr lang="en-US" sz="3200" b="1" i="0" u="none" strike="noStrike" cap="none">
                <a:solidFill>
                  <a:schemeClr val="lt1"/>
                </a:solidFill>
                <a:latin typeface="Times New Roman"/>
                <a:ea typeface="Times New Roman"/>
                <a:cs typeface="Times New Roman"/>
                <a:sym typeface="Times New Roman"/>
              </a:rPr>
              <a:t>Stephen Covey’s “Seven Habits”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lt1"/>
              </a:buClr>
              <a:buSzPts val="3200"/>
              <a:buFont typeface="Times New Roman"/>
              <a:buNone/>
            </a:pPr>
            <a:endParaRPr sz="3200" b="1" i="0" u="none" strike="noStrike" cap="none">
              <a:solidFill>
                <a:schemeClr val="lt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lt1"/>
              </a:buClr>
              <a:buSzPts val="3200"/>
              <a:buFont typeface="Times New Roman"/>
              <a:buChar char="•"/>
            </a:pPr>
            <a:r>
              <a:rPr lang="en-US" sz="3200" b="1" i="0" u="none" strike="noStrike" cap="none">
                <a:solidFill>
                  <a:schemeClr val="lt1"/>
                </a:solidFill>
                <a:latin typeface="Times New Roman"/>
                <a:ea typeface="Times New Roman"/>
                <a:cs typeface="Times New Roman"/>
                <a:sym typeface="Times New Roman"/>
              </a:rPr>
              <a:t>Advice I have for working in groups.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200"/>
              <a:buFont typeface="Arial"/>
              <a:buNone/>
            </a:pPr>
            <a:endParaRPr sz="3200" b="1" i="0" u="none" strike="noStrike" cap="none">
              <a:solidFill>
                <a:schemeClr val="lt1"/>
              </a:solidFill>
              <a:latin typeface="Times New Roman"/>
              <a:ea typeface="Times New Roman"/>
              <a:cs typeface="Times New Roman"/>
              <a:sym typeface="Times New Roman"/>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70"/>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58</a:t>
            </a:fld>
            <a:endParaRPr sz="1400" b="0">
              <a:solidFill>
                <a:schemeClr val="lt1"/>
              </a:solidFill>
              <a:latin typeface="Times New Roman"/>
              <a:ea typeface="Times New Roman"/>
              <a:cs typeface="Times New Roman"/>
              <a:sym typeface="Times New Roman"/>
            </a:endParaRPr>
          </a:p>
        </p:txBody>
      </p:sp>
      <p:sp>
        <p:nvSpPr>
          <p:cNvPr id="503" name="Google Shape;503;p70"/>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The Seven Habits</a:t>
            </a:r>
            <a:endParaRPr/>
          </a:p>
        </p:txBody>
      </p:sp>
      <p:sp>
        <p:nvSpPr>
          <p:cNvPr id="504" name="Google Shape;504;p70"/>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609600" lvl="0" indent="-609600" algn="l" rtl="0">
              <a:lnSpc>
                <a:spcPct val="90000"/>
              </a:lnSpc>
              <a:spcBef>
                <a:spcPts val="0"/>
              </a:spcBef>
              <a:spcAft>
                <a:spcPts val="0"/>
              </a:spcAft>
              <a:buClr>
                <a:schemeClr val="lt1"/>
              </a:buClr>
              <a:buSzPts val="2400"/>
              <a:buFont typeface="Times New Roman"/>
              <a:buAutoNum type="arabicPeriod"/>
            </a:pPr>
            <a:r>
              <a:rPr lang="en-US" sz="2400" b="1"/>
              <a:t>BE PROACTIVE: Between stimulus and response in human beings lies the power to choose.  Productivity, then, means that we are solely responsible for what happens in our lives.  No fair blaming anyone or anything else. </a:t>
            </a:r>
            <a:endParaRPr/>
          </a:p>
          <a:p>
            <a:pPr marL="609600" lvl="0" indent="-609600" algn="l" rtl="0">
              <a:lnSpc>
                <a:spcPct val="90000"/>
              </a:lnSpc>
              <a:spcBef>
                <a:spcPts val="480"/>
              </a:spcBef>
              <a:spcAft>
                <a:spcPts val="0"/>
              </a:spcAft>
              <a:buClr>
                <a:schemeClr val="lt1"/>
              </a:buClr>
              <a:buSzPts val="2400"/>
              <a:buFont typeface="Times New Roman"/>
              <a:buAutoNum type="arabicPeriod"/>
            </a:pPr>
            <a:r>
              <a:rPr lang="en-US" sz="2400" b="1"/>
              <a:t>BEGIN WITH THE END IN MIND: Imagine your funeral and listen to what you would like the eulogist to say about you.  This should reveal exactly what matters most to you in your life.  Use this frame of reference to make all your day-to-day decisions so that you are working toward your most meaningful life goals.</a:t>
            </a:r>
            <a:endParaRPr/>
          </a:p>
          <a:p>
            <a:pPr marL="609600" lvl="0" indent="-609600" algn="l" rtl="0">
              <a:lnSpc>
                <a:spcPct val="90000"/>
              </a:lnSpc>
              <a:spcBef>
                <a:spcPts val="640"/>
              </a:spcBef>
              <a:spcAft>
                <a:spcPts val="0"/>
              </a:spcAft>
              <a:buClr>
                <a:schemeClr val="lt1"/>
              </a:buClr>
              <a:buSzPts val="3200"/>
              <a:buFont typeface="Times New Roman"/>
              <a:buNone/>
            </a:pPr>
            <a:endParaRPr b="1"/>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71"/>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59</a:t>
            </a:fld>
            <a:endParaRPr sz="1400" b="0">
              <a:solidFill>
                <a:schemeClr val="lt1"/>
              </a:solidFill>
              <a:latin typeface="Times New Roman"/>
              <a:ea typeface="Times New Roman"/>
              <a:cs typeface="Times New Roman"/>
              <a:sym typeface="Times New Roman"/>
            </a:endParaRPr>
          </a:p>
        </p:txBody>
      </p:sp>
      <p:sp>
        <p:nvSpPr>
          <p:cNvPr id="510" name="Google Shape;510;p71"/>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The Seven Habits</a:t>
            </a:r>
            <a:endParaRPr/>
          </a:p>
        </p:txBody>
      </p:sp>
      <p:sp>
        <p:nvSpPr>
          <p:cNvPr id="511" name="Google Shape;511;p71"/>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609600" lvl="0" indent="-609600" algn="ctr" rtl="0">
              <a:lnSpc>
                <a:spcPct val="90000"/>
              </a:lnSpc>
              <a:spcBef>
                <a:spcPts val="0"/>
              </a:spcBef>
              <a:spcAft>
                <a:spcPts val="0"/>
              </a:spcAft>
              <a:buClr>
                <a:schemeClr val="lt1"/>
              </a:buClr>
              <a:buSzPts val="1800"/>
              <a:buFont typeface="Times New Roman"/>
              <a:buNone/>
            </a:pPr>
            <a:r>
              <a:rPr lang="en-US" sz="1800" b="1"/>
              <a:t>From “The Seven Habits of Highly Effective People: Restoring the Character Ethic” by Stephen R. Covey, Simon and Schuster, 1989</a:t>
            </a:r>
            <a:endParaRPr/>
          </a:p>
          <a:p>
            <a:pPr marL="609600" lvl="0" indent="-609600" algn="l" rtl="0">
              <a:lnSpc>
                <a:spcPct val="90000"/>
              </a:lnSpc>
              <a:spcBef>
                <a:spcPts val="480"/>
              </a:spcBef>
              <a:spcAft>
                <a:spcPts val="0"/>
              </a:spcAft>
              <a:buClr>
                <a:schemeClr val="lt1"/>
              </a:buClr>
              <a:buSzPts val="2400"/>
              <a:buFont typeface="Times New Roman"/>
              <a:buAutoNum type="arabicPeriod" startAt="3"/>
            </a:pPr>
            <a:r>
              <a:rPr lang="en-US" sz="2400" b="1"/>
              <a:t>PUT FIRST THINGS FIRST. To manage our lives effectively, we must keep our mission in mind, understand what’s important as well as urgent, and maintain a balance between what we produce each day and our ability to produce in the future. </a:t>
            </a:r>
            <a:endParaRPr/>
          </a:p>
          <a:p>
            <a:pPr marL="609600" lvl="0" indent="-609600" algn="l" rtl="0">
              <a:lnSpc>
                <a:spcPct val="90000"/>
              </a:lnSpc>
              <a:spcBef>
                <a:spcPts val="480"/>
              </a:spcBef>
              <a:spcAft>
                <a:spcPts val="0"/>
              </a:spcAft>
              <a:buClr>
                <a:schemeClr val="lt1"/>
              </a:buClr>
              <a:buSzPts val="2400"/>
              <a:buFont typeface="Times New Roman"/>
              <a:buAutoNum type="arabicPeriod" startAt="3"/>
            </a:pPr>
            <a:r>
              <a:rPr lang="en-US" sz="2400" b="1"/>
              <a:t>THINK WIN/WIN.  Agreements or solutions among people can be mutually beneficial if all parties cooperate and begin with a belief in the “third alternative”: a better way that hasn’t been thought of yet.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8"/>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6</a:t>
            </a:fld>
            <a:endParaRPr sz="1400" b="0" i="0" u="none" strike="noStrike" cap="none">
              <a:solidFill>
                <a:schemeClr val="lt1"/>
              </a:solidFill>
              <a:latin typeface="Times New Roman"/>
              <a:ea typeface="Times New Roman"/>
              <a:cs typeface="Times New Roman"/>
              <a:sym typeface="Times New Roman"/>
            </a:endParaRPr>
          </a:p>
        </p:txBody>
      </p:sp>
      <p:sp>
        <p:nvSpPr>
          <p:cNvPr id="125" name="Google Shape;125;p18"/>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Why Time Management is Important</a:t>
            </a:r>
            <a:endParaRPr/>
          </a:p>
        </p:txBody>
      </p:sp>
      <p:sp>
        <p:nvSpPr>
          <p:cNvPr id="126" name="Google Shape;126;p18"/>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4000"/>
              <a:buFont typeface="Times New Roman"/>
              <a:buChar char="•"/>
            </a:pPr>
            <a:r>
              <a:rPr lang="en-US" sz="4000" b="1"/>
              <a:t>“The Time Famine”</a:t>
            </a:r>
            <a:endParaRPr/>
          </a:p>
          <a:p>
            <a:pPr marL="342900" lvl="0" indent="-88900" algn="l" rtl="0">
              <a:lnSpc>
                <a:spcPct val="100000"/>
              </a:lnSpc>
              <a:spcBef>
                <a:spcPts val="800"/>
              </a:spcBef>
              <a:spcAft>
                <a:spcPts val="0"/>
              </a:spcAft>
              <a:buClr>
                <a:schemeClr val="lt1"/>
              </a:buClr>
              <a:buSzPts val="4000"/>
              <a:buFont typeface="Times New Roman"/>
              <a:buNone/>
            </a:pPr>
            <a:endParaRPr sz="4000" b="1"/>
          </a:p>
          <a:p>
            <a:pPr marL="342900" lvl="0" indent="-342900" algn="l" rtl="0">
              <a:lnSpc>
                <a:spcPct val="100000"/>
              </a:lnSpc>
              <a:spcBef>
                <a:spcPts val="800"/>
              </a:spcBef>
              <a:spcAft>
                <a:spcPts val="0"/>
              </a:spcAft>
              <a:buClr>
                <a:schemeClr val="lt1"/>
              </a:buClr>
              <a:buSzPts val="4000"/>
              <a:buFont typeface="Times New Roman"/>
              <a:buChar char="•"/>
            </a:pPr>
            <a:r>
              <a:rPr lang="en-US" sz="4000" b="1"/>
              <a:t>Bad time management = stress</a:t>
            </a:r>
            <a:endParaRPr/>
          </a:p>
          <a:p>
            <a:pPr marL="342900" lvl="0" indent="-88900" algn="l" rtl="0">
              <a:lnSpc>
                <a:spcPct val="100000"/>
              </a:lnSpc>
              <a:spcBef>
                <a:spcPts val="800"/>
              </a:spcBef>
              <a:spcAft>
                <a:spcPts val="0"/>
              </a:spcAft>
              <a:buClr>
                <a:schemeClr val="lt1"/>
              </a:buClr>
              <a:buSzPts val="4000"/>
              <a:buFont typeface="Times New Roman"/>
              <a:buNone/>
            </a:pPr>
            <a:endParaRPr sz="4000" b="1"/>
          </a:p>
          <a:p>
            <a:pPr marL="342900" lvl="0" indent="-342900" algn="l" rtl="0">
              <a:lnSpc>
                <a:spcPct val="100000"/>
              </a:lnSpc>
              <a:spcBef>
                <a:spcPts val="800"/>
              </a:spcBef>
              <a:spcAft>
                <a:spcPts val="0"/>
              </a:spcAft>
              <a:buClr>
                <a:schemeClr val="lt1"/>
              </a:buClr>
              <a:buSzPts val="4000"/>
              <a:buFont typeface="Times New Roman"/>
              <a:buChar char="•"/>
            </a:pPr>
            <a:r>
              <a:rPr lang="en-US" sz="4000" b="1"/>
              <a:t>This is </a:t>
            </a:r>
            <a:r>
              <a:rPr lang="en-US" sz="4000" b="1" u="sng"/>
              <a:t>life</a:t>
            </a:r>
            <a:r>
              <a:rPr lang="en-US" sz="4000" b="1"/>
              <a:t> advice</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72"/>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60</a:t>
            </a:fld>
            <a:endParaRPr sz="1400" b="0">
              <a:solidFill>
                <a:schemeClr val="lt1"/>
              </a:solidFill>
              <a:latin typeface="Times New Roman"/>
              <a:ea typeface="Times New Roman"/>
              <a:cs typeface="Times New Roman"/>
              <a:sym typeface="Times New Roman"/>
            </a:endParaRPr>
          </a:p>
        </p:txBody>
      </p:sp>
      <p:sp>
        <p:nvSpPr>
          <p:cNvPr id="517" name="Google Shape;517;p72"/>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The Seven Habits</a:t>
            </a:r>
            <a:endParaRPr/>
          </a:p>
        </p:txBody>
      </p:sp>
      <p:sp>
        <p:nvSpPr>
          <p:cNvPr id="518" name="Google Shape;518;p72"/>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609600" lvl="0" indent="-609600" algn="ctr" rtl="0">
              <a:lnSpc>
                <a:spcPct val="100000"/>
              </a:lnSpc>
              <a:spcBef>
                <a:spcPts val="0"/>
              </a:spcBef>
              <a:spcAft>
                <a:spcPts val="0"/>
              </a:spcAft>
              <a:buClr>
                <a:schemeClr val="lt1"/>
              </a:buClr>
              <a:buSzPts val="1800"/>
              <a:buFont typeface="Times New Roman"/>
              <a:buNone/>
            </a:pPr>
            <a:r>
              <a:rPr lang="en-US" sz="1800" b="1"/>
              <a:t>From “The Seven Habits of Highly Effective People: Restoring the Character Ethic” by Stephen R. Covey, Simon and Schuster, 1989</a:t>
            </a:r>
            <a:endParaRPr/>
          </a:p>
          <a:p>
            <a:pPr marL="609600" lvl="0" indent="-609600" algn="l" rtl="0">
              <a:lnSpc>
                <a:spcPct val="100000"/>
              </a:lnSpc>
              <a:spcBef>
                <a:spcPts val="480"/>
              </a:spcBef>
              <a:spcAft>
                <a:spcPts val="0"/>
              </a:spcAft>
              <a:buClr>
                <a:schemeClr val="lt1"/>
              </a:buClr>
              <a:buSzPts val="2400"/>
              <a:buFont typeface="Times New Roman"/>
              <a:buAutoNum type="arabicPeriod" startAt="5"/>
            </a:pPr>
            <a:r>
              <a:rPr lang="en-US" sz="2400" b="1"/>
              <a:t>SEEK FIRST OT BE UNDERSTANDING, THEN TO BE UNDERSTOOD.  Most people don’t listen.  Not really. You’ll be more effective in you relationships with people if you sincerely try to understand them fully before you try to make them understand your point of view</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73"/>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61</a:t>
            </a:fld>
            <a:endParaRPr sz="1400" b="0">
              <a:solidFill>
                <a:schemeClr val="lt1"/>
              </a:solidFill>
              <a:latin typeface="Times New Roman"/>
              <a:ea typeface="Times New Roman"/>
              <a:cs typeface="Times New Roman"/>
              <a:sym typeface="Times New Roman"/>
            </a:endParaRPr>
          </a:p>
        </p:txBody>
      </p:sp>
      <p:sp>
        <p:nvSpPr>
          <p:cNvPr id="524" name="Google Shape;524;p73"/>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Seven Habits</a:t>
            </a:r>
            <a:endParaRPr/>
          </a:p>
        </p:txBody>
      </p:sp>
      <p:sp>
        <p:nvSpPr>
          <p:cNvPr id="525" name="Google Shape;525;p73"/>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609600" lvl="0" indent="-609600" algn="ctr" rtl="0">
              <a:lnSpc>
                <a:spcPct val="100000"/>
              </a:lnSpc>
              <a:spcBef>
                <a:spcPts val="0"/>
              </a:spcBef>
              <a:spcAft>
                <a:spcPts val="0"/>
              </a:spcAft>
              <a:buClr>
                <a:schemeClr val="lt1"/>
              </a:buClr>
              <a:buSzPts val="2000"/>
              <a:buFont typeface="Times New Roman"/>
              <a:buNone/>
            </a:pPr>
            <a:r>
              <a:rPr lang="en-US" sz="2000" b="1"/>
              <a:t>From “The Seven Habits of Highly Effective People: Restoring the Character Ethic” by Stephen R. Covey, Simon and Schuster, 1989</a:t>
            </a:r>
            <a:endParaRPr/>
          </a:p>
          <a:p>
            <a:pPr marL="609600" lvl="0" indent="-609600" algn="l" rtl="0">
              <a:lnSpc>
                <a:spcPct val="100000"/>
              </a:lnSpc>
              <a:spcBef>
                <a:spcPts val="560"/>
              </a:spcBef>
              <a:spcAft>
                <a:spcPts val="0"/>
              </a:spcAft>
              <a:buClr>
                <a:schemeClr val="lt1"/>
              </a:buClr>
              <a:buSzPts val="2800"/>
              <a:buFont typeface="Times New Roman"/>
              <a:buAutoNum type="arabicPeriod" startAt="6"/>
            </a:pPr>
            <a:r>
              <a:rPr lang="en-US" sz="2800" b="1"/>
              <a:t>SYNERGIZE. Just what it sound like.  The whole is greater than the sum of its parts.  In practice, this means you must use “creative cooperation” in social interactions.  Value differences because it is often the clash between them that leads to creative solutions.  </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74"/>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62</a:t>
            </a:fld>
            <a:endParaRPr sz="1400" b="0">
              <a:solidFill>
                <a:schemeClr val="lt1"/>
              </a:solidFill>
              <a:latin typeface="Times New Roman"/>
              <a:ea typeface="Times New Roman"/>
              <a:cs typeface="Times New Roman"/>
              <a:sym typeface="Times New Roman"/>
            </a:endParaRPr>
          </a:p>
        </p:txBody>
      </p:sp>
      <p:sp>
        <p:nvSpPr>
          <p:cNvPr id="531" name="Google Shape;531;p74"/>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Seven Habits</a:t>
            </a:r>
            <a:endParaRPr/>
          </a:p>
        </p:txBody>
      </p:sp>
      <p:sp>
        <p:nvSpPr>
          <p:cNvPr id="532" name="Google Shape;532;p74"/>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609600" lvl="0" indent="-609600" algn="ctr" rtl="0">
              <a:lnSpc>
                <a:spcPct val="100000"/>
              </a:lnSpc>
              <a:spcBef>
                <a:spcPts val="0"/>
              </a:spcBef>
              <a:spcAft>
                <a:spcPts val="0"/>
              </a:spcAft>
              <a:buClr>
                <a:schemeClr val="lt1"/>
              </a:buClr>
              <a:buSzPts val="1800"/>
              <a:buFont typeface="Times New Roman"/>
              <a:buNone/>
            </a:pPr>
            <a:r>
              <a:rPr lang="en-US" sz="1800" b="1"/>
              <a:t>From “The Seven Habits of Highly Effective People: Restoring the Character Ethic” by Stephen R. Covey, Simon and Schuster, 1989</a:t>
            </a:r>
            <a:endParaRPr/>
          </a:p>
          <a:p>
            <a:pPr marL="609600" lvl="0" indent="-609600" algn="l" rtl="0">
              <a:lnSpc>
                <a:spcPct val="100000"/>
              </a:lnSpc>
              <a:spcBef>
                <a:spcPts val="480"/>
              </a:spcBef>
              <a:spcAft>
                <a:spcPts val="0"/>
              </a:spcAft>
              <a:buClr>
                <a:schemeClr val="lt1"/>
              </a:buClr>
              <a:buSzPts val="2400"/>
              <a:buFont typeface="Times New Roman"/>
              <a:buAutoNum type="arabicPeriod" startAt="7"/>
            </a:pPr>
            <a:r>
              <a:rPr lang="en-US" sz="2400" b="1"/>
              <a:t>SHARPEN THE SAW. This is the habit of self-renewal, which has four elements.  </a:t>
            </a:r>
            <a:endParaRPr/>
          </a:p>
          <a:p>
            <a:pPr marL="400050" lvl="1" indent="0" algn="l" rtl="0">
              <a:lnSpc>
                <a:spcPct val="100000"/>
              </a:lnSpc>
              <a:spcBef>
                <a:spcPts val="400"/>
              </a:spcBef>
              <a:spcAft>
                <a:spcPts val="0"/>
              </a:spcAft>
              <a:buClr>
                <a:schemeClr val="lt1"/>
              </a:buClr>
              <a:buSzPts val="2000"/>
              <a:buFont typeface="Times New Roman"/>
              <a:buNone/>
            </a:pPr>
            <a:r>
              <a:rPr lang="en-US" sz="2000" b="1"/>
              <a:t>	The first is mental, </a:t>
            </a:r>
            <a:endParaRPr/>
          </a:p>
          <a:p>
            <a:pPr marL="800100" lvl="2" indent="0" algn="l" rtl="0">
              <a:lnSpc>
                <a:spcPct val="100000"/>
              </a:lnSpc>
              <a:spcBef>
                <a:spcPts val="320"/>
              </a:spcBef>
              <a:spcAft>
                <a:spcPts val="0"/>
              </a:spcAft>
              <a:buClr>
                <a:schemeClr val="lt1"/>
              </a:buClr>
              <a:buSzPts val="1600"/>
              <a:buFont typeface="Times New Roman"/>
              <a:buNone/>
            </a:pPr>
            <a:r>
              <a:rPr lang="en-US" sz="1600" b="1"/>
              <a:t>		which includes reading, visualizing, planning and writing.  </a:t>
            </a:r>
            <a:endParaRPr/>
          </a:p>
          <a:p>
            <a:pPr marL="400050" lvl="1" indent="0" algn="l" rtl="0">
              <a:lnSpc>
                <a:spcPct val="100000"/>
              </a:lnSpc>
              <a:spcBef>
                <a:spcPts val="400"/>
              </a:spcBef>
              <a:spcAft>
                <a:spcPts val="0"/>
              </a:spcAft>
              <a:buClr>
                <a:schemeClr val="lt1"/>
              </a:buClr>
              <a:buSzPts val="2000"/>
              <a:buFont typeface="Times New Roman"/>
              <a:buNone/>
            </a:pPr>
            <a:r>
              <a:rPr lang="en-US" sz="2000" b="1"/>
              <a:t>	The second is spiritual, </a:t>
            </a:r>
            <a:endParaRPr/>
          </a:p>
          <a:p>
            <a:pPr marL="800100" lvl="2" indent="0" algn="l" rtl="0">
              <a:lnSpc>
                <a:spcPct val="100000"/>
              </a:lnSpc>
              <a:spcBef>
                <a:spcPts val="320"/>
              </a:spcBef>
              <a:spcAft>
                <a:spcPts val="0"/>
              </a:spcAft>
              <a:buClr>
                <a:schemeClr val="lt1"/>
              </a:buClr>
              <a:buSzPts val="1600"/>
              <a:buFont typeface="Times New Roman"/>
              <a:buNone/>
            </a:pPr>
            <a:r>
              <a:rPr lang="en-US" sz="1600" b="1"/>
              <a:t>		which means\study and meditation. </a:t>
            </a:r>
            <a:endParaRPr/>
          </a:p>
          <a:p>
            <a:pPr marL="400050" lvl="1" indent="0" algn="l" rtl="0">
              <a:lnSpc>
                <a:spcPct val="100000"/>
              </a:lnSpc>
              <a:spcBef>
                <a:spcPts val="400"/>
              </a:spcBef>
              <a:spcAft>
                <a:spcPts val="0"/>
              </a:spcAft>
              <a:buClr>
                <a:schemeClr val="lt1"/>
              </a:buClr>
              <a:buSzPts val="2000"/>
              <a:buFont typeface="Times New Roman"/>
              <a:buNone/>
            </a:pPr>
            <a:r>
              <a:rPr lang="en-US" sz="2000" b="1"/>
              <a:t>	Third is social/emotional, which stress management includes </a:t>
            </a:r>
            <a:endParaRPr/>
          </a:p>
          <a:p>
            <a:pPr marL="800100" lvl="2" indent="0" algn="l" rtl="0">
              <a:lnSpc>
                <a:spcPct val="100000"/>
              </a:lnSpc>
              <a:spcBef>
                <a:spcPts val="320"/>
              </a:spcBef>
              <a:spcAft>
                <a:spcPts val="0"/>
              </a:spcAft>
              <a:buClr>
                <a:schemeClr val="lt1"/>
              </a:buClr>
              <a:buSzPts val="1600"/>
              <a:buFont typeface="Times New Roman"/>
              <a:buNone/>
            </a:pPr>
            <a:r>
              <a:rPr lang="en-US" sz="1600" b="1"/>
              <a:t>		service, empathy</a:t>
            </a:r>
            <a:endParaRPr/>
          </a:p>
          <a:p>
            <a:pPr marL="800100" lvl="2" indent="0" algn="l" rtl="0">
              <a:lnSpc>
                <a:spcPct val="100000"/>
              </a:lnSpc>
              <a:spcBef>
                <a:spcPts val="320"/>
              </a:spcBef>
              <a:spcAft>
                <a:spcPts val="0"/>
              </a:spcAft>
              <a:buClr>
                <a:schemeClr val="lt1"/>
              </a:buClr>
              <a:buSzPts val="1600"/>
              <a:buFont typeface="Times New Roman"/>
              <a:buNone/>
            </a:pPr>
            <a:r>
              <a:rPr lang="en-US" sz="1600" b="1"/>
              <a:t>Finally, the physical includes </a:t>
            </a:r>
            <a:endParaRPr/>
          </a:p>
          <a:p>
            <a:pPr marL="800100" lvl="2" indent="0" algn="l" rtl="0">
              <a:lnSpc>
                <a:spcPct val="100000"/>
              </a:lnSpc>
              <a:spcBef>
                <a:spcPts val="320"/>
              </a:spcBef>
              <a:spcAft>
                <a:spcPts val="0"/>
              </a:spcAft>
              <a:buClr>
                <a:schemeClr val="lt1"/>
              </a:buClr>
              <a:buSzPts val="1600"/>
              <a:buFont typeface="Times New Roman"/>
              <a:buNone/>
            </a:pPr>
            <a:r>
              <a:rPr lang="en-US" sz="1600" b="1"/>
              <a:t>		exercise, nutrition and stress management.</a:t>
            </a:r>
            <a:endParaRPr/>
          </a:p>
          <a:p>
            <a:pPr marL="609600" lvl="0" indent="-431800" algn="l" rtl="0">
              <a:lnSpc>
                <a:spcPct val="100000"/>
              </a:lnSpc>
              <a:spcBef>
                <a:spcPts val="560"/>
              </a:spcBef>
              <a:spcAft>
                <a:spcPts val="0"/>
              </a:spcAft>
              <a:buClr>
                <a:schemeClr val="lt1"/>
              </a:buClr>
              <a:buSzPts val="2800"/>
              <a:buFont typeface="Times New Roman"/>
              <a:buNone/>
            </a:pPr>
            <a:endParaRPr sz="2800" b="1"/>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75"/>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63</a:t>
            </a:fld>
            <a:endParaRPr sz="1400" b="0">
              <a:solidFill>
                <a:schemeClr val="lt1"/>
              </a:solidFill>
              <a:latin typeface="Times New Roman"/>
              <a:ea typeface="Times New Roman"/>
              <a:cs typeface="Times New Roman"/>
              <a:sym typeface="Times New Roman"/>
            </a:endParaRPr>
          </a:p>
        </p:txBody>
      </p:sp>
      <p:sp>
        <p:nvSpPr>
          <p:cNvPr id="538" name="Google Shape;538;p75"/>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Tips for Working in Groups</a:t>
            </a:r>
            <a:endParaRPr/>
          </a:p>
        </p:txBody>
      </p:sp>
      <p:sp>
        <p:nvSpPr>
          <p:cNvPr id="539" name="Google Shape;539;p75"/>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1400"/>
              <a:buFont typeface="Times New Roman"/>
              <a:buNone/>
            </a:pPr>
            <a:r>
              <a:rPr lang="en-US" sz="1400" b="1"/>
              <a:t>By Randy Pausch, for the Building Virtual Worlds course at Carnegie Mellon, Spring 1998</a:t>
            </a:r>
            <a:endParaRPr/>
          </a:p>
          <a:p>
            <a:pPr marL="342900" lvl="0" indent="-342900" algn="l" rtl="0">
              <a:lnSpc>
                <a:spcPct val="100000"/>
              </a:lnSpc>
              <a:spcBef>
                <a:spcPts val="400"/>
              </a:spcBef>
              <a:spcAft>
                <a:spcPts val="0"/>
              </a:spcAft>
              <a:buClr>
                <a:schemeClr val="lt1"/>
              </a:buClr>
              <a:buSzPts val="2000"/>
              <a:buFont typeface="Times New Roman"/>
              <a:buChar char="•"/>
            </a:pPr>
            <a:r>
              <a:rPr lang="en-US" sz="2000" b="1"/>
              <a:t>Meet people properly.  It all starts with the introduction.  Then, exchange contact information, and make sure you know how to pronounce everyone’s names.  Exchange phone #s, and find out what hours are acceptable to call during.</a:t>
            </a:r>
            <a:endParaRPr/>
          </a:p>
          <a:p>
            <a:pPr marL="342900" lvl="0" indent="-342900" algn="l" rtl="0">
              <a:lnSpc>
                <a:spcPct val="100000"/>
              </a:lnSpc>
              <a:spcBef>
                <a:spcPts val="400"/>
              </a:spcBef>
              <a:spcAft>
                <a:spcPts val="0"/>
              </a:spcAft>
              <a:buClr>
                <a:schemeClr val="lt1"/>
              </a:buClr>
              <a:buSzPts val="2000"/>
              <a:buFont typeface="Times New Roman"/>
              <a:buChar char="•"/>
            </a:pPr>
            <a:r>
              <a:rPr lang="en-US" sz="2000" b="1"/>
              <a:t>Find things you have in common.  You can almost always find something in common with another person, and starting from that baseline, it’s much easier to then address issues where you have difference.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76"/>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64</a:t>
            </a:fld>
            <a:endParaRPr sz="1400" b="0">
              <a:solidFill>
                <a:schemeClr val="lt1"/>
              </a:solidFill>
              <a:latin typeface="Times New Roman"/>
              <a:ea typeface="Times New Roman"/>
              <a:cs typeface="Times New Roman"/>
              <a:sym typeface="Times New Roman"/>
            </a:endParaRPr>
          </a:p>
        </p:txBody>
      </p:sp>
      <p:sp>
        <p:nvSpPr>
          <p:cNvPr id="545" name="Google Shape;545;p76"/>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Tips for Working in Groups</a:t>
            </a:r>
            <a:endParaRPr/>
          </a:p>
        </p:txBody>
      </p:sp>
      <p:sp>
        <p:nvSpPr>
          <p:cNvPr id="546" name="Google Shape;546;p76"/>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1400"/>
              <a:buFont typeface="Times New Roman"/>
              <a:buNone/>
            </a:pPr>
            <a:r>
              <a:rPr lang="en-US" sz="1400" b="1"/>
              <a:t>By Randy Pausch, for the Building Virtual Worlds course at Carnegie Mellon, Spring 1998</a:t>
            </a:r>
            <a:endParaRPr/>
          </a:p>
          <a:p>
            <a:pPr marL="342900" lvl="0" indent="-342900" algn="l" rtl="0">
              <a:lnSpc>
                <a:spcPct val="100000"/>
              </a:lnSpc>
              <a:spcBef>
                <a:spcPts val="400"/>
              </a:spcBef>
              <a:spcAft>
                <a:spcPts val="0"/>
              </a:spcAft>
              <a:buClr>
                <a:schemeClr val="lt1"/>
              </a:buClr>
              <a:buSzPts val="2000"/>
              <a:buFont typeface="Times New Roman"/>
              <a:buChar char="•"/>
            </a:pPr>
            <a:r>
              <a:rPr lang="en-US" sz="2000" b="1"/>
              <a:t>Make meeting conditions good.  Have a large surface to write on, make sure the room is quiet and warm enough, and that there aren’t lots of distractions.  Make sure no one is hungry, cold, or tired.  Meet over a meal if you can; food softens a meeting. </a:t>
            </a:r>
            <a:endParaRPr/>
          </a:p>
          <a:p>
            <a:pPr marL="342900" lvl="0" indent="-342900" algn="l" rtl="0">
              <a:lnSpc>
                <a:spcPct val="100000"/>
              </a:lnSpc>
              <a:spcBef>
                <a:spcPts val="400"/>
              </a:spcBef>
              <a:spcAft>
                <a:spcPts val="0"/>
              </a:spcAft>
              <a:buClr>
                <a:schemeClr val="lt1"/>
              </a:buClr>
              <a:buSzPts val="2000"/>
              <a:buFont typeface="Times New Roman"/>
              <a:buChar char="•"/>
            </a:pPr>
            <a:r>
              <a:rPr lang="en-US" sz="2000" b="1"/>
              <a:t>Let everyone talk.  Even if you think what they’re said is stupid.  Cutting someone off is rude, and not worth whatever small time gain you might make.  Don’t finish someone’s sentences for him or her; they can do that for themselves.  And remember:  talking louder or faster doesn’t make your idea any better.</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77"/>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65</a:t>
            </a:fld>
            <a:endParaRPr sz="1400" b="0">
              <a:solidFill>
                <a:schemeClr val="lt1"/>
              </a:solidFill>
              <a:latin typeface="Times New Roman"/>
              <a:ea typeface="Times New Roman"/>
              <a:cs typeface="Times New Roman"/>
              <a:sym typeface="Times New Roman"/>
            </a:endParaRPr>
          </a:p>
        </p:txBody>
      </p:sp>
      <p:sp>
        <p:nvSpPr>
          <p:cNvPr id="552" name="Google Shape;552;p77"/>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Tips for Working in Groups</a:t>
            </a:r>
            <a:endParaRPr/>
          </a:p>
        </p:txBody>
      </p:sp>
      <p:sp>
        <p:nvSpPr>
          <p:cNvPr id="553" name="Google Shape;553;p77"/>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1600"/>
              <a:buFont typeface="Times New Roman"/>
              <a:buNone/>
            </a:pPr>
            <a:r>
              <a:rPr lang="en-US" sz="1600" b="1"/>
              <a:t>By Randy Pausch, for the Building Virtual Worlds course at Carnegie Mellon, Spring 1998</a:t>
            </a:r>
            <a:endParaRPr/>
          </a:p>
          <a:p>
            <a:pPr marL="342900" lvl="0" indent="-342900" algn="l" rtl="0">
              <a:lnSpc>
                <a:spcPct val="100000"/>
              </a:lnSpc>
              <a:spcBef>
                <a:spcPts val="480"/>
              </a:spcBef>
              <a:spcAft>
                <a:spcPts val="0"/>
              </a:spcAft>
              <a:buClr>
                <a:schemeClr val="lt1"/>
              </a:buClr>
              <a:buSzPts val="2400"/>
              <a:buFont typeface="Times New Roman"/>
              <a:buChar char="•"/>
            </a:pPr>
            <a:r>
              <a:rPr lang="en-US" sz="2400" b="1"/>
              <a:t>Check your egos at the door.  When you discuss ideas, immediately label them and write them down.  The labels should be descriptive of the idea, not the originator:</a:t>
            </a:r>
            <a:endParaRPr/>
          </a:p>
          <a:p>
            <a:pPr marL="342900" lvl="0" indent="-342900" algn="l" rtl="0">
              <a:lnSpc>
                <a:spcPct val="100000"/>
              </a:lnSpc>
              <a:spcBef>
                <a:spcPts val="480"/>
              </a:spcBef>
              <a:spcAft>
                <a:spcPts val="0"/>
              </a:spcAft>
              <a:buClr>
                <a:schemeClr val="lt1"/>
              </a:buClr>
              <a:buSzPts val="2400"/>
              <a:buFont typeface="Times New Roman"/>
              <a:buChar char="•"/>
            </a:pPr>
            <a:r>
              <a:rPr lang="en-US" sz="2400" b="1"/>
              <a:t>Praise each other.  Find something nice to say, even if it’s a stretch.  Even the worst of ideas has a silver lining inside it, if you just look hard enough.  Focus on the good, praise it, and then raise any objections or concerns you have about the rest of it.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78"/>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66</a:t>
            </a:fld>
            <a:endParaRPr sz="1400" b="0">
              <a:solidFill>
                <a:schemeClr val="lt1"/>
              </a:solidFill>
              <a:latin typeface="Times New Roman"/>
              <a:ea typeface="Times New Roman"/>
              <a:cs typeface="Times New Roman"/>
              <a:sym typeface="Times New Roman"/>
            </a:endParaRPr>
          </a:p>
        </p:txBody>
      </p:sp>
      <p:sp>
        <p:nvSpPr>
          <p:cNvPr id="559" name="Google Shape;559;p78"/>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Tips for Working in Groups</a:t>
            </a:r>
            <a:endParaRPr/>
          </a:p>
        </p:txBody>
      </p:sp>
      <p:sp>
        <p:nvSpPr>
          <p:cNvPr id="560" name="Google Shape;560;p78"/>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1400"/>
              <a:buFont typeface="Times New Roman"/>
              <a:buNone/>
            </a:pPr>
            <a:r>
              <a:rPr lang="en-US" sz="1400" b="1"/>
              <a:t>By Randy Pausch, for the Building Virtual Worlds course at Carnegie Mellon, Spring 1998</a:t>
            </a:r>
            <a:endParaRPr/>
          </a:p>
          <a:p>
            <a:pPr marL="342900" lvl="0" indent="-342900" algn="l" rtl="0">
              <a:lnSpc>
                <a:spcPct val="90000"/>
              </a:lnSpc>
              <a:spcBef>
                <a:spcPts val="400"/>
              </a:spcBef>
              <a:spcAft>
                <a:spcPts val="0"/>
              </a:spcAft>
              <a:buClr>
                <a:schemeClr val="lt1"/>
              </a:buClr>
              <a:buSzPts val="2000"/>
              <a:buFont typeface="Times New Roman"/>
              <a:buChar char="•"/>
            </a:pPr>
            <a:r>
              <a:rPr lang="en-US" sz="2000" b="1"/>
              <a:t>Put if in writing.  Always write down who is responsible for what, by when.  Be concrete.  Arrange meetings by email, and establish accountability.  </a:t>
            </a:r>
            <a:endParaRPr/>
          </a:p>
          <a:p>
            <a:pPr marL="342900" lvl="0" indent="-342900" algn="l" rtl="0">
              <a:lnSpc>
                <a:spcPct val="90000"/>
              </a:lnSpc>
              <a:spcBef>
                <a:spcPts val="400"/>
              </a:spcBef>
              <a:spcAft>
                <a:spcPts val="0"/>
              </a:spcAft>
              <a:buClr>
                <a:schemeClr val="lt1"/>
              </a:buClr>
              <a:buSzPts val="2000"/>
              <a:buFont typeface="Times New Roman"/>
              <a:buChar char="•"/>
            </a:pPr>
            <a:r>
              <a:rPr lang="en-US" sz="2000" b="1"/>
              <a:t>Be open and honest.  Talk with your group members if there’s a problem, and talk with me if you think you need help..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79"/>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a:solidFill>
                  <a:schemeClr val="lt1"/>
                </a:solidFill>
                <a:latin typeface="Times New Roman"/>
                <a:ea typeface="Times New Roman"/>
                <a:cs typeface="Times New Roman"/>
                <a:sym typeface="Times New Roman"/>
              </a:rPr>
              <a:t>67</a:t>
            </a:fld>
            <a:endParaRPr sz="1400" b="0">
              <a:solidFill>
                <a:schemeClr val="lt1"/>
              </a:solidFill>
              <a:latin typeface="Times New Roman"/>
              <a:ea typeface="Times New Roman"/>
              <a:cs typeface="Times New Roman"/>
              <a:sym typeface="Times New Roman"/>
            </a:endParaRPr>
          </a:p>
        </p:txBody>
      </p:sp>
      <p:sp>
        <p:nvSpPr>
          <p:cNvPr id="566" name="Google Shape;566;p79"/>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Tips for Working in Groups</a:t>
            </a:r>
            <a:endParaRPr/>
          </a:p>
        </p:txBody>
      </p:sp>
      <p:sp>
        <p:nvSpPr>
          <p:cNvPr id="567" name="Google Shape;567;p79"/>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lt1"/>
              </a:buClr>
              <a:buSzPts val="1600"/>
              <a:buFont typeface="Times New Roman"/>
              <a:buNone/>
            </a:pPr>
            <a:r>
              <a:rPr lang="en-US" sz="1600" b="1"/>
              <a:t>By Randy Pausch, for the Building Virtual Worlds course at Carnegie Mellon, Spring 1998</a:t>
            </a:r>
            <a:endParaRPr/>
          </a:p>
          <a:p>
            <a:pPr marL="342900" lvl="0" indent="-342900" algn="l" rtl="0">
              <a:lnSpc>
                <a:spcPct val="90000"/>
              </a:lnSpc>
              <a:spcBef>
                <a:spcPts val="480"/>
              </a:spcBef>
              <a:spcAft>
                <a:spcPts val="0"/>
              </a:spcAft>
              <a:buClr>
                <a:schemeClr val="lt1"/>
              </a:buClr>
              <a:buSzPts val="2400"/>
              <a:buFont typeface="Times New Roman"/>
              <a:buChar char="•"/>
            </a:pPr>
            <a:r>
              <a:rPr lang="en-US" sz="2400" b="1"/>
              <a:t>Avoid conflict at all costs.  When stress occurs and tempers flare, take a short break.  Clear your heads, apologize, and take another stab at it.  Apologize for upsetting your peers, even if you think someone else was primarily at fault; the goal is to work together, not start a legal battle over whose transgressions were worse.  It takes two to have an argument, so be the peacemaker.</a:t>
            </a:r>
            <a:endParaRPr/>
          </a:p>
          <a:p>
            <a:pPr marL="342900" lvl="0" indent="-342900" algn="l" rtl="0">
              <a:lnSpc>
                <a:spcPct val="90000"/>
              </a:lnSpc>
              <a:spcBef>
                <a:spcPts val="480"/>
              </a:spcBef>
              <a:spcAft>
                <a:spcPts val="0"/>
              </a:spcAft>
              <a:buClr>
                <a:schemeClr val="lt1"/>
              </a:buClr>
              <a:buSzPts val="2400"/>
              <a:buFont typeface="Times New Roman"/>
              <a:buChar char="•"/>
            </a:pPr>
            <a:r>
              <a:rPr lang="en-US" sz="2400" b="1"/>
              <a:t>Phrase alternatives as questions.  Instead of “I think we should do A, not B,” try “What if we did A, instead of B?”  That allows people to offer comments, rather than defend one choice.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9"/>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7</a:t>
            </a:fld>
            <a:endParaRPr sz="1400" b="0" i="0" u="none" strike="noStrike" cap="none">
              <a:solidFill>
                <a:schemeClr val="lt1"/>
              </a:solidFill>
              <a:latin typeface="Times New Roman"/>
              <a:ea typeface="Times New Roman"/>
              <a:cs typeface="Times New Roman"/>
              <a:sym typeface="Times New Roman"/>
            </a:endParaRPr>
          </a:p>
        </p:txBody>
      </p:sp>
      <p:sp>
        <p:nvSpPr>
          <p:cNvPr id="132" name="Google Shape;132;p19"/>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The Problem is Severe</a:t>
            </a:r>
            <a:endParaRPr/>
          </a:p>
        </p:txBody>
      </p:sp>
      <p:sp>
        <p:nvSpPr>
          <p:cNvPr id="133" name="Google Shape;133;p19"/>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None/>
            </a:pPr>
            <a:r>
              <a:rPr lang="en-US" b="1"/>
              <a:t>By some estimates, people waste about 2 hours per day.  Signs of time wasting:</a:t>
            </a:r>
            <a:endParaRPr/>
          </a:p>
          <a:p>
            <a:pPr marL="742950" lvl="1" indent="-285750" algn="l" rtl="0">
              <a:lnSpc>
                <a:spcPct val="100000"/>
              </a:lnSpc>
              <a:spcBef>
                <a:spcPts val="520"/>
              </a:spcBef>
              <a:spcAft>
                <a:spcPts val="0"/>
              </a:spcAft>
              <a:buClr>
                <a:schemeClr val="lt1"/>
              </a:buClr>
              <a:buSzPts val="2600"/>
              <a:buFont typeface="Times New Roman"/>
              <a:buChar char="–"/>
            </a:pPr>
            <a:r>
              <a:rPr lang="en-US" sz="2600" b="1"/>
              <a:t>Messy desk and cluttered (or no) files</a:t>
            </a:r>
            <a:endParaRPr/>
          </a:p>
          <a:p>
            <a:pPr marL="742950" lvl="1" indent="-285750" algn="l" rtl="0">
              <a:lnSpc>
                <a:spcPct val="100000"/>
              </a:lnSpc>
              <a:spcBef>
                <a:spcPts val="520"/>
              </a:spcBef>
              <a:spcAft>
                <a:spcPts val="0"/>
              </a:spcAft>
              <a:buClr>
                <a:schemeClr val="lt1"/>
              </a:buClr>
              <a:buSzPts val="2600"/>
              <a:buFont typeface="Times New Roman"/>
              <a:buChar char="–"/>
            </a:pPr>
            <a:r>
              <a:rPr lang="en-US" sz="2600" b="1"/>
              <a:t>Can’t find things</a:t>
            </a:r>
            <a:endParaRPr/>
          </a:p>
          <a:p>
            <a:pPr marL="742950" lvl="1" indent="-285750" algn="l" rtl="0">
              <a:lnSpc>
                <a:spcPct val="100000"/>
              </a:lnSpc>
              <a:spcBef>
                <a:spcPts val="520"/>
              </a:spcBef>
              <a:spcAft>
                <a:spcPts val="0"/>
              </a:spcAft>
              <a:buClr>
                <a:schemeClr val="lt1"/>
              </a:buClr>
              <a:buSzPts val="2600"/>
              <a:buFont typeface="Times New Roman"/>
              <a:buChar char="–"/>
            </a:pPr>
            <a:r>
              <a:rPr lang="en-US" sz="2600" b="1"/>
              <a:t>Miss appointments, need to reschedule them late and/or unprepared for meetings</a:t>
            </a:r>
            <a:endParaRPr/>
          </a:p>
          <a:p>
            <a:pPr marL="742950" lvl="1" indent="-285750" algn="l" rtl="0">
              <a:lnSpc>
                <a:spcPct val="100000"/>
              </a:lnSpc>
              <a:spcBef>
                <a:spcPts val="520"/>
              </a:spcBef>
              <a:spcAft>
                <a:spcPts val="0"/>
              </a:spcAft>
              <a:buClr>
                <a:schemeClr val="lt1"/>
              </a:buClr>
              <a:buSzPts val="2600"/>
              <a:buFont typeface="Times New Roman"/>
              <a:buChar char="–"/>
            </a:pPr>
            <a:r>
              <a:rPr lang="en-US" sz="2600" b="1"/>
              <a:t>Volunteer to do things other people should do</a:t>
            </a:r>
            <a:endParaRPr/>
          </a:p>
          <a:p>
            <a:pPr marL="742950" lvl="1" indent="-285750" algn="l" rtl="0">
              <a:lnSpc>
                <a:spcPct val="100000"/>
              </a:lnSpc>
              <a:spcBef>
                <a:spcPts val="520"/>
              </a:spcBef>
              <a:spcAft>
                <a:spcPts val="0"/>
              </a:spcAft>
              <a:buClr>
                <a:schemeClr val="lt1"/>
              </a:buClr>
              <a:buSzPts val="2600"/>
              <a:buFont typeface="Times New Roman"/>
              <a:buChar char="–"/>
            </a:pPr>
            <a:r>
              <a:rPr lang="en-US" sz="2600" b="1"/>
              <a:t>Tired/unable to concentrate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0"/>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8</a:t>
            </a:fld>
            <a:endParaRPr sz="1400" b="0" i="0" u="none" strike="noStrike" cap="none">
              <a:solidFill>
                <a:schemeClr val="lt1"/>
              </a:solidFill>
              <a:latin typeface="Times New Roman"/>
              <a:ea typeface="Times New Roman"/>
              <a:cs typeface="Times New Roman"/>
              <a:sym typeface="Times New Roman"/>
            </a:endParaRPr>
          </a:p>
        </p:txBody>
      </p:sp>
      <p:sp>
        <p:nvSpPr>
          <p:cNvPr id="139" name="Google Shape;139;p20"/>
          <p:cNvSpPr txBox="1">
            <a:spLocks noGrp="1"/>
          </p:cNvSpPr>
          <p:nvPr>
            <p:ph type="title"/>
          </p:nvPr>
        </p:nvSpPr>
        <p:spPr>
          <a:xfrm>
            <a:off x="685800" y="609600"/>
            <a:ext cx="8153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Hear me Now, Believe me Later</a:t>
            </a:r>
            <a:endParaRPr/>
          </a:p>
        </p:txBody>
      </p:sp>
      <p:sp>
        <p:nvSpPr>
          <p:cNvPr id="140" name="Google Shape;140;p20"/>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4400"/>
              <a:buFont typeface="Times New Roman"/>
              <a:buChar char="•"/>
            </a:pPr>
            <a:r>
              <a:rPr lang="en-US" sz="4400" b="1"/>
              <a:t>Being successful doesn’t make you manage your time well.</a:t>
            </a:r>
            <a:endParaRPr/>
          </a:p>
          <a:p>
            <a:pPr marL="342900" lvl="0" indent="-63500" algn="l" rtl="0">
              <a:lnSpc>
                <a:spcPct val="100000"/>
              </a:lnSpc>
              <a:spcBef>
                <a:spcPts val="880"/>
              </a:spcBef>
              <a:spcAft>
                <a:spcPts val="0"/>
              </a:spcAft>
              <a:buClr>
                <a:schemeClr val="lt1"/>
              </a:buClr>
              <a:buSzPts val="4400"/>
              <a:buFont typeface="Times New Roman"/>
              <a:buNone/>
            </a:pPr>
            <a:endParaRPr sz="4400" b="1"/>
          </a:p>
          <a:p>
            <a:pPr marL="342900" lvl="0" indent="-342900" algn="l" rtl="0">
              <a:lnSpc>
                <a:spcPct val="100000"/>
              </a:lnSpc>
              <a:spcBef>
                <a:spcPts val="880"/>
              </a:spcBef>
              <a:spcAft>
                <a:spcPts val="0"/>
              </a:spcAft>
              <a:buClr>
                <a:schemeClr val="lt1"/>
              </a:buClr>
              <a:buSzPts val="4400"/>
              <a:buFont typeface="Times New Roman"/>
              <a:buChar char="•"/>
            </a:pPr>
            <a:r>
              <a:rPr lang="en-US" sz="4400" b="1"/>
              <a:t>Managing your time well makes you successful.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1"/>
          <p:cNvSpPr txBox="1">
            <a:spLocks noGrp="1"/>
          </p:cNvSpPr>
          <p:nvPr>
            <p:ph type="sldNum" idx="12"/>
          </p:nvPr>
        </p:nvSpPr>
        <p:spPr>
          <a:xfrm>
            <a:off x="6553200" y="6248400"/>
            <a:ext cx="19050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fld id="{00000000-1234-1234-1234-123412341234}" type="slidenum">
              <a:rPr lang="en-US" sz="1400" b="0" i="0" u="none" strike="noStrike" cap="none">
                <a:solidFill>
                  <a:schemeClr val="lt1"/>
                </a:solidFill>
                <a:latin typeface="Times New Roman"/>
                <a:ea typeface="Times New Roman"/>
                <a:cs typeface="Times New Roman"/>
                <a:sym typeface="Times New Roman"/>
              </a:rPr>
              <a:t>9</a:t>
            </a:fld>
            <a:endParaRPr sz="1400" b="0" i="0" u="none" strike="noStrike" cap="none">
              <a:solidFill>
                <a:schemeClr val="lt1"/>
              </a:solidFill>
              <a:latin typeface="Times New Roman"/>
              <a:ea typeface="Times New Roman"/>
              <a:cs typeface="Times New Roman"/>
              <a:sym typeface="Times New Roman"/>
            </a:endParaRPr>
          </a:p>
        </p:txBody>
      </p:sp>
      <p:sp>
        <p:nvSpPr>
          <p:cNvPr id="146" name="Google Shape;146;p21"/>
          <p:cNvSpPr txBox="1">
            <a:spLocks noGrp="1"/>
          </p:cNvSpPr>
          <p:nvPr>
            <p:ph type="title"/>
          </p:nvPr>
        </p:nvSpPr>
        <p:spPr>
          <a:xfrm>
            <a:off x="685800" y="609600"/>
            <a:ext cx="77724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Goals, Priorities, and Planning</a:t>
            </a:r>
            <a:endParaRPr/>
          </a:p>
        </p:txBody>
      </p:sp>
      <p:sp>
        <p:nvSpPr>
          <p:cNvPr id="147" name="Google Shape;147;p21"/>
          <p:cNvSpPr txBox="1">
            <a:spLocks noGrp="1"/>
          </p:cNvSpPr>
          <p:nvPr>
            <p:ph type="body" idx="1"/>
          </p:nvPr>
        </p:nvSpPr>
        <p:spPr>
          <a:xfrm>
            <a:off x="685800" y="1981200"/>
            <a:ext cx="7772400" cy="4114800"/>
          </a:xfrm>
          <a:prstGeom prst="rect">
            <a:avLst/>
          </a:prstGeom>
          <a:noFill/>
          <a:ln>
            <a:noFill/>
          </a:ln>
        </p:spPr>
        <p:txBody>
          <a:bodyPr spcFirstLastPara="1" wrap="square" lIns="91425" tIns="45700" rIns="91425" bIns="45700" anchor="t" anchorCtr="0">
            <a:noAutofit/>
          </a:bodyPr>
          <a:lstStyle/>
          <a:p>
            <a:pPr marL="342900" lvl="0" indent="-342900" algn="l" rtl="0">
              <a:lnSpc>
                <a:spcPct val="100000"/>
              </a:lnSpc>
              <a:spcBef>
                <a:spcPts val="0"/>
              </a:spcBef>
              <a:spcAft>
                <a:spcPts val="0"/>
              </a:spcAft>
              <a:buClr>
                <a:schemeClr val="lt1"/>
              </a:buClr>
              <a:buSzPts val="3200"/>
              <a:buFont typeface="Times New Roman"/>
              <a:buChar char="•"/>
            </a:pPr>
            <a:r>
              <a:rPr lang="en-US" b="1"/>
              <a:t>Why am I doing this?</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What is the goal?</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Why will I succeed?</a:t>
            </a:r>
            <a:endParaRPr/>
          </a:p>
          <a:p>
            <a:pPr marL="342900" lvl="0" indent="-139700" algn="l" rtl="0">
              <a:lnSpc>
                <a:spcPct val="100000"/>
              </a:lnSpc>
              <a:spcBef>
                <a:spcPts val="640"/>
              </a:spcBef>
              <a:spcAft>
                <a:spcPts val="0"/>
              </a:spcAft>
              <a:buClr>
                <a:schemeClr val="lt1"/>
              </a:buClr>
              <a:buSzPts val="3200"/>
              <a:buFont typeface="Times New Roman"/>
              <a:buNone/>
            </a:pPr>
            <a:endParaRPr b="1"/>
          </a:p>
          <a:p>
            <a:pPr marL="342900" lvl="0" indent="-342900" algn="l" rtl="0">
              <a:lnSpc>
                <a:spcPct val="100000"/>
              </a:lnSpc>
              <a:spcBef>
                <a:spcPts val="640"/>
              </a:spcBef>
              <a:spcAft>
                <a:spcPts val="0"/>
              </a:spcAft>
              <a:buClr>
                <a:schemeClr val="lt1"/>
              </a:buClr>
              <a:buSzPts val="3200"/>
              <a:buFont typeface="Times New Roman"/>
              <a:buChar char="•"/>
            </a:pPr>
            <a:r>
              <a:rPr lang="en-US" b="1"/>
              <a:t>What happens if I chose not to do it?</a:t>
            </a:r>
            <a:endParaRPr/>
          </a:p>
        </p:txBody>
      </p:sp>
    </p:spTree>
  </p:cSld>
  <p:clrMapOvr>
    <a:masterClrMapping/>
  </p:clrMapOvr>
</p:sld>
</file>

<file path=ppt/theme/theme1.xml><?xml version="1.0" encoding="utf-8"?>
<a:theme xmlns:a="http://schemas.openxmlformats.org/drawingml/2006/main" name="TimeManagementTalk">
  <a:themeElements>
    <a:clrScheme name="">
      <a:dk1>
        <a:srgbClr val="000000"/>
      </a:dk1>
      <a:lt1>
        <a:srgbClr val="FFFFFF"/>
      </a:lt1>
      <a:dk2>
        <a:srgbClr val="000066"/>
      </a:dk2>
      <a:lt2>
        <a:srgbClr val="FFFF00"/>
      </a:lt2>
      <a:accent1>
        <a:srgbClr val="FF9900"/>
      </a:accent1>
      <a:accent2>
        <a:srgbClr val="00FFFF"/>
      </a:accent2>
      <a:accent3>
        <a:srgbClr val="AAAAB8"/>
      </a:accent3>
      <a:accent4>
        <a:srgbClr val="DADADA"/>
      </a:accent4>
      <a:accent5>
        <a:srgbClr val="FFCAAA"/>
      </a:accent5>
      <a:accent6>
        <a:srgbClr val="00E7E7"/>
      </a:accent6>
      <a:hlink>
        <a:srgbClr val="FF0000"/>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2599</Words>
  <Application>Microsoft Office PowerPoint</Application>
  <PresentationFormat>On-screen Show (4:3)</PresentationFormat>
  <Paragraphs>372</Paragraphs>
  <Slides>67</Slides>
  <Notes>67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67</vt:i4>
      </vt:variant>
    </vt:vector>
  </HeadingPairs>
  <TitlesOfParts>
    <vt:vector size="70" baseType="lpstr">
      <vt:lpstr>Arial</vt:lpstr>
      <vt:lpstr>Times New Roman</vt:lpstr>
      <vt:lpstr>TimeManagementTalk</vt:lpstr>
      <vt:lpstr>Time Management</vt:lpstr>
      <vt:lpstr>At this talk you will learn to:</vt:lpstr>
      <vt:lpstr>PowerPoint Presentation</vt:lpstr>
      <vt:lpstr>Introduction</vt:lpstr>
      <vt:lpstr>Outline</vt:lpstr>
      <vt:lpstr>Why Time Management is Important</vt:lpstr>
      <vt:lpstr>The Problem is Severe</vt:lpstr>
      <vt:lpstr>Hear me Now, Believe me Later</vt:lpstr>
      <vt:lpstr>Goals, Priorities, and Planning</vt:lpstr>
      <vt:lpstr>The 80/20 Rule</vt:lpstr>
      <vt:lpstr>Inspiration</vt:lpstr>
      <vt:lpstr>Planning</vt:lpstr>
      <vt:lpstr>TO Do Lists</vt:lpstr>
      <vt:lpstr>The four-quadrant TO DO List</vt:lpstr>
      <vt:lpstr>PowerPoint Presentation</vt:lpstr>
      <vt:lpstr>Paperwork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Telephone</vt:lpstr>
      <vt:lpstr>Telephone</vt:lpstr>
      <vt:lpstr>Reading Pile</vt:lpstr>
      <vt:lpstr>Office Logistics</vt:lpstr>
      <vt:lpstr>Scheduling Yourself</vt:lpstr>
      <vt:lpstr>Learn to say “No”</vt:lpstr>
      <vt:lpstr>Gentle No’s</vt:lpstr>
      <vt:lpstr>Everyone has Good and Bad Times</vt:lpstr>
      <vt:lpstr>Interruptions</vt:lpstr>
      <vt:lpstr>Cutting Things Short</vt:lpstr>
      <vt:lpstr>Time Journals</vt:lpstr>
      <vt:lpstr>PowerPoint Presentation</vt:lpstr>
      <vt:lpstr>PowerPoint Presentation</vt:lpstr>
      <vt:lpstr>PowerPoint Presentation</vt:lpstr>
      <vt:lpstr>PowerPoint Presentation</vt:lpstr>
      <vt:lpstr>Using Time Journal Data</vt:lpstr>
      <vt:lpstr>Procrastination</vt:lpstr>
      <vt:lpstr>Avoiding Procrastination</vt:lpstr>
      <vt:lpstr>Comfort Zones</vt:lpstr>
      <vt:lpstr>Delegation</vt:lpstr>
      <vt:lpstr>Delegation is not dumping</vt:lpstr>
      <vt:lpstr>Challenge People</vt:lpstr>
      <vt:lpstr>Sociology</vt:lpstr>
      <vt:lpstr>Meetings</vt:lpstr>
      <vt:lpstr>Technology</vt:lpstr>
      <vt:lpstr>Randy’s Magic E-Mail Tips</vt:lpstr>
      <vt:lpstr>Care and Feeding of Advisors</vt:lpstr>
      <vt:lpstr>General Advice: Vacations</vt:lpstr>
      <vt:lpstr>General Advice</vt:lpstr>
      <vt:lpstr>General Advice</vt:lpstr>
      <vt:lpstr>Recommended Readings</vt:lpstr>
      <vt:lpstr>Action Items</vt:lpstr>
      <vt:lpstr>Time Management</vt:lpstr>
      <vt:lpstr>PowerPoint Presentation</vt:lpstr>
      <vt:lpstr>The Seven Habits</vt:lpstr>
      <vt:lpstr>The Seven Habits</vt:lpstr>
      <vt:lpstr>The Seven Habits</vt:lpstr>
      <vt:lpstr>Seven Habits</vt:lpstr>
      <vt:lpstr>Seven Habits</vt:lpstr>
      <vt:lpstr>Tips for Working in Groups</vt:lpstr>
      <vt:lpstr>Tips for Working in Groups</vt:lpstr>
      <vt:lpstr>Tips for Working in Groups</vt:lpstr>
      <vt:lpstr>Tips for Working in Groups</vt:lpstr>
      <vt:lpstr>Tips for Working in Groups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M_ADEEL</cp:lastModifiedBy>
  <cp:revision>1</cp:revision>
  <dcterms:modified xsi:type="dcterms:W3CDTF">2024-11-11T17:37:36Z</dcterms:modified>
</cp:coreProperties>
</file>